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5"/>
    <p:sldMasterId id="2147483726" r:id="rId6"/>
    <p:sldMasterId id="2147483730" r:id="rId7"/>
  </p:sldMasterIdLst>
  <p:notesMasterIdLst>
    <p:notesMasterId r:id="rId22"/>
  </p:notesMasterIdLst>
  <p:handoutMasterIdLst>
    <p:handoutMasterId r:id="rId23"/>
  </p:handoutMasterIdLst>
  <p:sldIdLst>
    <p:sldId id="282" r:id="rId8"/>
    <p:sldId id="305" r:id="rId9"/>
    <p:sldId id="306" r:id="rId10"/>
    <p:sldId id="289" r:id="rId11"/>
    <p:sldId id="307" r:id="rId12"/>
    <p:sldId id="308" r:id="rId13"/>
    <p:sldId id="309" r:id="rId14"/>
    <p:sldId id="310" r:id="rId15"/>
    <p:sldId id="300" r:id="rId16"/>
    <p:sldId id="312" r:id="rId17"/>
    <p:sldId id="313" r:id="rId18"/>
    <p:sldId id="314" r:id="rId19"/>
    <p:sldId id="315" r:id="rId20"/>
    <p:sldId id="303" r:id="rId2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93" autoAdjust="0"/>
    <p:restoredTop sz="85765" autoAdjust="0"/>
  </p:normalViewPr>
  <p:slideViewPr>
    <p:cSldViewPr snapToObjects="1" showGuides="1">
      <p:cViewPr>
        <p:scale>
          <a:sx n="75" d="100"/>
          <a:sy n="75" d="100"/>
        </p:scale>
        <p:origin x="-1291" y="-144"/>
      </p:cViewPr>
      <p:guideLst>
        <p:guide orient="horz" pos="1620"/>
        <p:guide orient="horz" pos="645"/>
        <p:guide orient="horz" pos="2754"/>
        <p:guide pos="2880"/>
        <p:guide pos="204"/>
        <p:guide pos="555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86" d="100"/>
          <a:sy n="86" d="100"/>
        </p:scale>
        <p:origin x="-30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3D46F-331A-4B91-A0B3-FA346A12D189}"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n-GB"/>
        </a:p>
      </dgm:t>
    </dgm:pt>
    <dgm:pt modelId="{E67ADC1E-14C1-46AD-9E96-1AD8950E17B5}">
      <dgm:prSet phldrT="[Text]" custT="1"/>
      <dgm:spPr/>
      <dgm:t>
        <a:bodyPr/>
        <a:lstStyle/>
        <a:p>
          <a:r>
            <a:rPr lang="en-GB" sz="1300" b="1" dirty="0" smtClean="0"/>
            <a:t>Organizations of any sector, size, type </a:t>
          </a:r>
          <a:endParaRPr lang="en-GB" sz="1300" b="1" dirty="0"/>
        </a:p>
      </dgm:t>
    </dgm:pt>
    <dgm:pt modelId="{82C48ABE-BD43-45F2-92DC-F2F8E047BB66}" type="parTrans" cxnId="{BAED6689-A055-4E48-A303-079FE5FA3C80}">
      <dgm:prSet/>
      <dgm:spPr/>
      <dgm:t>
        <a:bodyPr/>
        <a:lstStyle/>
        <a:p>
          <a:endParaRPr lang="en-GB" sz="1300"/>
        </a:p>
      </dgm:t>
    </dgm:pt>
    <dgm:pt modelId="{7A403370-FB05-4883-B579-A342447CEF6E}" type="sibTrans" cxnId="{BAED6689-A055-4E48-A303-079FE5FA3C80}">
      <dgm:prSet/>
      <dgm:spPr/>
      <dgm:t>
        <a:bodyPr/>
        <a:lstStyle/>
        <a:p>
          <a:endParaRPr lang="en-GB" sz="1300"/>
        </a:p>
      </dgm:t>
    </dgm:pt>
    <dgm:pt modelId="{1AC343AF-99FB-4AC1-BD7C-359867D132C7}">
      <dgm:prSet phldrT="[Text]" custT="1"/>
      <dgm:spPr/>
      <dgm:t>
        <a:bodyPr/>
        <a:lstStyle/>
        <a:p>
          <a:r>
            <a:rPr lang="en-GB" sz="1300" b="1" dirty="0" smtClean="0"/>
            <a:t>Leaders aspiring to develop and stretch their organization</a:t>
          </a:r>
          <a:endParaRPr lang="en-GB" sz="1300" b="1" dirty="0"/>
        </a:p>
      </dgm:t>
    </dgm:pt>
    <dgm:pt modelId="{91726283-E3B8-4DC9-B24F-BE603ADCBC72}" type="parTrans" cxnId="{3BC6537F-6F7E-4C78-A4A8-4B97562ED7C7}">
      <dgm:prSet/>
      <dgm:spPr/>
      <dgm:t>
        <a:bodyPr/>
        <a:lstStyle/>
        <a:p>
          <a:endParaRPr lang="en-GB" sz="1300"/>
        </a:p>
      </dgm:t>
    </dgm:pt>
    <dgm:pt modelId="{9F1A61FA-A740-4019-B358-6B0513EEADF8}" type="sibTrans" cxnId="{3BC6537F-6F7E-4C78-A4A8-4B97562ED7C7}">
      <dgm:prSet/>
      <dgm:spPr/>
      <dgm:t>
        <a:bodyPr/>
        <a:lstStyle/>
        <a:p>
          <a:endParaRPr lang="en-GB" sz="1300"/>
        </a:p>
      </dgm:t>
    </dgm:pt>
    <dgm:pt modelId="{9426ACC9-8BDA-456F-83B6-F9339ED6B03A}">
      <dgm:prSet phldrT="[Text]" custT="1"/>
      <dgm:spPr/>
      <dgm:t>
        <a:bodyPr/>
        <a:lstStyle/>
        <a:p>
          <a:r>
            <a:rPr lang="en-GB" sz="1300" b="1" dirty="0" smtClean="0"/>
            <a:t>Consultants involved with people  management / development assignments</a:t>
          </a:r>
          <a:endParaRPr lang="en-GB" sz="1300" b="1" dirty="0"/>
        </a:p>
      </dgm:t>
    </dgm:pt>
    <dgm:pt modelId="{5E8D6EFC-0414-41D5-8730-86785BD80E1F}" type="parTrans" cxnId="{B11D0641-850A-4D19-87C4-31914EB3B4FB}">
      <dgm:prSet/>
      <dgm:spPr/>
      <dgm:t>
        <a:bodyPr/>
        <a:lstStyle/>
        <a:p>
          <a:endParaRPr lang="en-GB" sz="1300"/>
        </a:p>
      </dgm:t>
    </dgm:pt>
    <dgm:pt modelId="{A0BC9EF8-85B9-471E-9529-522E987FBA6B}" type="sibTrans" cxnId="{B11D0641-850A-4D19-87C4-31914EB3B4FB}">
      <dgm:prSet/>
      <dgm:spPr/>
      <dgm:t>
        <a:bodyPr/>
        <a:lstStyle/>
        <a:p>
          <a:endParaRPr lang="en-GB" sz="1300"/>
        </a:p>
      </dgm:t>
    </dgm:pt>
    <dgm:pt modelId="{7D89EE5F-977C-48FA-8D7F-6A1A71EA393C}" type="pres">
      <dgm:prSet presAssocID="{7123D46F-331A-4B91-A0B3-FA346A12D189}" presName="Name0" presStyleCnt="0">
        <dgm:presLayoutVars>
          <dgm:chMax val="7"/>
          <dgm:chPref val="7"/>
          <dgm:dir/>
        </dgm:presLayoutVars>
      </dgm:prSet>
      <dgm:spPr/>
      <dgm:t>
        <a:bodyPr/>
        <a:lstStyle/>
        <a:p>
          <a:endParaRPr lang="en-GB"/>
        </a:p>
      </dgm:t>
    </dgm:pt>
    <dgm:pt modelId="{A4394AA9-0833-4AC0-8C58-C298D0D952B6}" type="pres">
      <dgm:prSet presAssocID="{7123D46F-331A-4B91-A0B3-FA346A12D189}" presName="Name1" presStyleCnt="0"/>
      <dgm:spPr/>
      <dgm:t>
        <a:bodyPr/>
        <a:lstStyle/>
        <a:p>
          <a:endParaRPr lang="en-GB"/>
        </a:p>
      </dgm:t>
    </dgm:pt>
    <dgm:pt modelId="{A86D9C4C-AA41-49B9-A4E2-F554AF8D3A66}" type="pres">
      <dgm:prSet presAssocID="{7123D46F-331A-4B91-A0B3-FA346A12D189}" presName="cycle" presStyleCnt="0"/>
      <dgm:spPr/>
      <dgm:t>
        <a:bodyPr/>
        <a:lstStyle/>
        <a:p>
          <a:endParaRPr lang="en-GB"/>
        </a:p>
      </dgm:t>
    </dgm:pt>
    <dgm:pt modelId="{00F1DC25-1AEB-4A81-A075-F379E076DCEC}" type="pres">
      <dgm:prSet presAssocID="{7123D46F-331A-4B91-A0B3-FA346A12D189}" presName="srcNode" presStyleLbl="node1" presStyleIdx="0" presStyleCnt="3"/>
      <dgm:spPr/>
      <dgm:t>
        <a:bodyPr/>
        <a:lstStyle/>
        <a:p>
          <a:endParaRPr lang="en-GB"/>
        </a:p>
      </dgm:t>
    </dgm:pt>
    <dgm:pt modelId="{400133DF-F534-4530-A73E-42F8A93CA488}" type="pres">
      <dgm:prSet presAssocID="{7123D46F-331A-4B91-A0B3-FA346A12D189}" presName="conn" presStyleLbl="parChTrans1D2" presStyleIdx="0" presStyleCnt="1"/>
      <dgm:spPr/>
      <dgm:t>
        <a:bodyPr/>
        <a:lstStyle/>
        <a:p>
          <a:endParaRPr lang="en-GB"/>
        </a:p>
      </dgm:t>
    </dgm:pt>
    <dgm:pt modelId="{2538AB54-A272-4832-8E37-0427CBEF038F}" type="pres">
      <dgm:prSet presAssocID="{7123D46F-331A-4B91-A0B3-FA346A12D189}" presName="extraNode" presStyleLbl="node1" presStyleIdx="0" presStyleCnt="3"/>
      <dgm:spPr/>
      <dgm:t>
        <a:bodyPr/>
        <a:lstStyle/>
        <a:p>
          <a:endParaRPr lang="en-GB"/>
        </a:p>
      </dgm:t>
    </dgm:pt>
    <dgm:pt modelId="{881552F3-F7DA-4B97-AE26-47E0E9F56DA7}" type="pres">
      <dgm:prSet presAssocID="{7123D46F-331A-4B91-A0B3-FA346A12D189}" presName="dstNode" presStyleLbl="node1" presStyleIdx="0" presStyleCnt="3"/>
      <dgm:spPr/>
      <dgm:t>
        <a:bodyPr/>
        <a:lstStyle/>
        <a:p>
          <a:endParaRPr lang="en-GB"/>
        </a:p>
      </dgm:t>
    </dgm:pt>
    <dgm:pt modelId="{BDF1F65A-7BBA-41CC-B150-D1835700D5B8}" type="pres">
      <dgm:prSet presAssocID="{E67ADC1E-14C1-46AD-9E96-1AD8950E17B5}" presName="text_1" presStyleLbl="node1" presStyleIdx="0" presStyleCnt="3">
        <dgm:presLayoutVars>
          <dgm:bulletEnabled val="1"/>
        </dgm:presLayoutVars>
      </dgm:prSet>
      <dgm:spPr/>
      <dgm:t>
        <a:bodyPr/>
        <a:lstStyle/>
        <a:p>
          <a:endParaRPr lang="en-GB"/>
        </a:p>
      </dgm:t>
    </dgm:pt>
    <dgm:pt modelId="{35AA0056-77F8-4D1D-AF81-1C8CAE28F12D}" type="pres">
      <dgm:prSet presAssocID="{E67ADC1E-14C1-46AD-9E96-1AD8950E17B5}" presName="accent_1" presStyleCnt="0"/>
      <dgm:spPr/>
      <dgm:t>
        <a:bodyPr/>
        <a:lstStyle/>
        <a:p>
          <a:endParaRPr lang="en-GB"/>
        </a:p>
      </dgm:t>
    </dgm:pt>
    <dgm:pt modelId="{205CAED1-9AFC-405F-8E42-2F6BCFB5132D}" type="pres">
      <dgm:prSet presAssocID="{E67ADC1E-14C1-46AD-9E96-1AD8950E17B5}" presName="accentRepeatNode" presStyleLbl="solidFgAcc1" presStyleIdx="0" presStyleCnt="3"/>
      <dgm:spPr>
        <a:solidFill>
          <a:schemeClr val="accent5"/>
        </a:solidFill>
      </dgm:spPr>
      <dgm:t>
        <a:bodyPr/>
        <a:lstStyle/>
        <a:p>
          <a:endParaRPr lang="en-GB"/>
        </a:p>
      </dgm:t>
    </dgm:pt>
    <dgm:pt modelId="{FFD128FC-B81F-4C64-AD0A-3D5730A8C8C2}" type="pres">
      <dgm:prSet presAssocID="{1AC343AF-99FB-4AC1-BD7C-359867D132C7}" presName="text_2" presStyleLbl="node1" presStyleIdx="1" presStyleCnt="3">
        <dgm:presLayoutVars>
          <dgm:bulletEnabled val="1"/>
        </dgm:presLayoutVars>
      </dgm:prSet>
      <dgm:spPr/>
      <dgm:t>
        <a:bodyPr/>
        <a:lstStyle/>
        <a:p>
          <a:endParaRPr lang="en-GB"/>
        </a:p>
      </dgm:t>
    </dgm:pt>
    <dgm:pt modelId="{33ABA29B-90E4-44A7-8F67-AA50A8A70CE9}" type="pres">
      <dgm:prSet presAssocID="{1AC343AF-99FB-4AC1-BD7C-359867D132C7}" presName="accent_2" presStyleCnt="0"/>
      <dgm:spPr/>
      <dgm:t>
        <a:bodyPr/>
        <a:lstStyle/>
        <a:p>
          <a:endParaRPr lang="en-GB"/>
        </a:p>
      </dgm:t>
    </dgm:pt>
    <dgm:pt modelId="{D341B229-0292-404C-892A-00C02B46CF86}" type="pres">
      <dgm:prSet presAssocID="{1AC343AF-99FB-4AC1-BD7C-359867D132C7}" presName="accentRepeatNode" presStyleLbl="solidFgAcc1" presStyleIdx="1" presStyleCnt="3"/>
      <dgm:spPr>
        <a:solidFill>
          <a:schemeClr val="accent5"/>
        </a:solidFill>
      </dgm:spPr>
      <dgm:t>
        <a:bodyPr/>
        <a:lstStyle/>
        <a:p>
          <a:endParaRPr lang="en-GB"/>
        </a:p>
      </dgm:t>
    </dgm:pt>
    <dgm:pt modelId="{3F67ACF3-AC9C-42A4-9973-2C4F66CDCA1C}" type="pres">
      <dgm:prSet presAssocID="{9426ACC9-8BDA-456F-83B6-F9339ED6B03A}" presName="text_3" presStyleLbl="node1" presStyleIdx="2" presStyleCnt="3" custLinFactNeighborX="569" custLinFactNeighborY="8019">
        <dgm:presLayoutVars>
          <dgm:bulletEnabled val="1"/>
        </dgm:presLayoutVars>
      </dgm:prSet>
      <dgm:spPr/>
      <dgm:t>
        <a:bodyPr/>
        <a:lstStyle/>
        <a:p>
          <a:endParaRPr lang="en-GB"/>
        </a:p>
      </dgm:t>
    </dgm:pt>
    <dgm:pt modelId="{1B4A49A6-6EBE-464F-9642-C6D740A62B71}" type="pres">
      <dgm:prSet presAssocID="{9426ACC9-8BDA-456F-83B6-F9339ED6B03A}" presName="accent_3" presStyleCnt="0"/>
      <dgm:spPr/>
      <dgm:t>
        <a:bodyPr/>
        <a:lstStyle/>
        <a:p>
          <a:endParaRPr lang="en-GB"/>
        </a:p>
      </dgm:t>
    </dgm:pt>
    <dgm:pt modelId="{96E2DAAF-874B-4F2F-99BC-690B8D6EEB5E}" type="pres">
      <dgm:prSet presAssocID="{9426ACC9-8BDA-456F-83B6-F9339ED6B03A}" presName="accentRepeatNode" presStyleLbl="solidFgAcc1" presStyleIdx="2" presStyleCnt="3"/>
      <dgm:spPr>
        <a:solidFill>
          <a:schemeClr val="accent5"/>
        </a:solidFill>
      </dgm:spPr>
      <dgm:t>
        <a:bodyPr/>
        <a:lstStyle/>
        <a:p>
          <a:endParaRPr lang="en-GB"/>
        </a:p>
      </dgm:t>
    </dgm:pt>
  </dgm:ptLst>
  <dgm:cxnLst>
    <dgm:cxn modelId="{B11D0641-850A-4D19-87C4-31914EB3B4FB}" srcId="{7123D46F-331A-4B91-A0B3-FA346A12D189}" destId="{9426ACC9-8BDA-456F-83B6-F9339ED6B03A}" srcOrd="2" destOrd="0" parTransId="{5E8D6EFC-0414-41D5-8730-86785BD80E1F}" sibTransId="{A0BC9EF8-85B9-471E-9529-522E987FBA6B}"/>
    <dgm:cxn modelId="{CDFB4E95-84C6-4B0C-848B-219BDB7C1ED9}" type="presOf" srcId="{1AC343AF-99FB-4AC1-BD7C-359867D132C7}" destId="{FFD128FC-B81F-4C64-AD0A-3D5730A8C8C2}" srcOrd="0" destOrd="0" presId="urn:microsoft.com/office/officeart/2008/layout/VerticalCurvedList"/>
    <dgm:cxn modelId="{8EB9D7B8-FC49-48BD-A65A-D11CCACE3221}" type="presOf" srcId="{7123D46F-331A-4B91-A0B3-FA346A12D189}" destId="{7D89EE5F-977C-48FA-8D7F-6A1A71EA393C}" srcOrd="0" destOrd="0" presId="urn:microsoft.com/office/officeart/2008/layout/VerticalCurvedList"/>
    <dgm:cxn modelId="{C1CF0731-46FB-43D5-A2D5-4A4968024553}" type="presOf" srcId="{E67ADC1E-14C1-46AD-9E96-1AD8950E17B5}" destId="{BDF1F65A-7BBA-41CC-B150-D1835700D5B8}" srcOrd="0" destOrd="0" presId="urn:microsoft.com/office/officeart/2008/layout/VerticalCurvedList"/>
    <dgm:cxn modelId="{CD73C903-1078-44AA-94CB-A8F62DEFCDB5}" type="presOf" srcId="{9426ACC9-8BDA-456F-83B6-F9339ED6B03A}" destId="{3F67ACF3-AC9C-42A4-9973-2C4F66CDCA1C}" srcOrd="0" destOrd="0" presId="urn:microsoft.com/office/officeart/2008/layout/VerticalCurvedList"/>
    <dgm:cxn modelId="{3BC6537F-6F7E-4C78-A4A8-4B97562ED7C7}" srcId="{7123D46F-331A-4B91-A0B3-FA346A12D189}" destId="{1AC343AF-99FB-4AC1-BD7C-359867D132C7}" srcOrd="1" destOrd="0" parTransId="{91726283-E3B8-4DC9-B24F-BE603ADCBC72}" sibTransId="{9F1A61FA-A740-4019-B358-6B0513EEADF8}"/>
    <dgm:cxn modelId="{1A92AC27-122C-49DA-BFA1-40AD812C29F1}" type="presOf" srcId="{7A403370-FB05-4883-B579-A342447CEF6E}" destId="{400133DF-F534-4530-A73E-42F8A93CA488}" srcOrd="0" destOrd="0" presId="urn:microsoft.com/office/officeart/2008/layout/VerticalCurvedList"/>
    <dgm:cxn modelId="{BAED6689-A055-4E48-A303-079FE5FA3C80}" srcId="{7123D46F-331A-4B91-A0B3-FA346A12D189}" destId="{E67ADC1E-14C1-46AD-9E96-1AD8950E17B5}" srcOrd="0" destOrd="0" parTransId="{82C48ABE-BD43-45F2-92DC-F2F8E047BB66}" sibTransId="{7A403370-FB05-4883-B579-A342447CEF6E}"/>
    <dgm:cxn modelId="{CB6FC9C5-3C52-4081-90F8-EB482ACF8765}" type="presParOf" srcId="{7D89EE5F-977C-48FA-8D7F-6A1A71EA393C}" destId="{A4394AA9-0833-4AC0-8C58-C298D0D952B6}" srcOrd="0" destOrd="0" presId="urn:microsoft.com/office/officeart/2008/layout/VerticalCurvedList"/>
    <dgm:cxn modelId="{F3A8ED3C-B92E-4098-B496-3C19D21919CE}" type="presParOf" srcId="{A4394AA9-0833-4AC0-8C58-C298D0D952B6}" destId="{A86D9C4C-AA41-49B9-A4E2-F554AF8D3A66}" srcOrd="0" destOrd="0" presId="urn:microsoft.com/office/officeart/2008/layout/VerticalCurvedList"/>
    <dgm:cxn modelId="{2BC99DBC-64A5-46EC-8649-37639041149E}" type="presParOf" srcId="{A86D9C4C-AA41-49B9-A4E2-F554AF8D3A66}" destId="{00F1DC25-1AEB-4A81-A075-F379E076DCEC}" srcOrd="0" destOrd="0" presId="urn:microsoft.com/office/officeart/2008/layout/VerticalCurvedList"/>
    <dgm:cxn modelId="{E8AEE813-DC5F-485B-BE89-1419E1127614}" type="presParOf" srcId="{A86D9C4C-AA41-49B9-A4E2-F554AF8D3A66}" destId="{400133DF-F534-4530-A73E-42F8A93CA488}" srcOrd="1" destOrd="0" presId="urn:microsoft.com/office/officeart/2008/layout/VerticalCurvedList"/>
    <dgm:cxn modelId="{C5BABA41-7A7E-4C4A-A883-6283EED7B045}" type="presParOf" srcId="{A86D9C4C-AA41-49B9-A4E2-F554AF8D3A66}" destId="{2538AB54-A272-4832-8E37-0427CBEF038F}" srcOrd="2" destOrd="0" presId="urn:microsoft.com/office/officeart/2008/layout/VerticalCurvedList"/>
    <dgm:cxn modelId="{16EB5432-25F0-4D69-B50E-58C1DF30DB24}" type="presParOf" srcId="{A86D9C4C-AA41-49B9-A4E2-F554AF8D3A66}" destId="{881552F3-F7DA-4B97-AE26-47E0E9F56DA7}" srcOrd="3" destOrd="0" presId="urn:microsoft.com/office/officeart/2008/layout/VerticalCurvedList"/>
    <dgm:cxn modelId="{F0338722-61AC-4B41-BFB6-737E07A24879}" type="presParOf" srcId="{A4394AA9-0833-4AC0-8C58-C298D0D952B6}" destId="{BDF1F65A-7BBA-41CC-B150-D1835700D5B8}" srcOrd="1" destOrd="0" presId="urn:microsoft.com/office/officeart/2008/layout/VerticalCurvedList"/>
    <dgm:cxn modelId="{652AA491-ABB3-4DD7-BCD7-AB7C3FFC2A9D}" type="presParOf" srcId="{A4394AA9-0833-4AC0-8C58-C298D0D952B6}" destId="{35AA0056-77F8-4D1D-AF81-1C8CAE28F12D}" srcOrd="2" destOrd="0" presId="urn:microsoft.com/office/officeart/2008/layout/VerticalCurvedList"/>
    <dgm:cxn modelId="{28D7553E-A7F9-4708-9AA2-930B8D1EC3ED}" type="presParOf" srcId="{35AA0056-77F8-4D1D-AF81-1C8CAE28F12D}" destId="{205CAED1-9AFC-405F-8E42-2F6BCFB5132D}" srcOrd="0" destOrd="0" presId="urn:microsoft.com/office/officeart/2008/layout/VerticalCurvedList"/>
    <dgm:cxn modelId="{E32193DD-47A2-4F86-B370-0CB5AE750D6B}" type="presParOf" srcId="{A4394AA9-0833-4AC0-8C58-C298D0D952B6}" destId="{FFD128FC-B81F-4C64-AD0A-3D5730A8C8C2}" srcOrd="3" destOrd="0" presId="urn:microsoft.com/office/officeart/2008/layout/VerticalCurvedList"/>
    <dgm:cxn modelId="{6E1ACD85-4DC4-4E43-9CE9-209B05F6312E}" type="presParOf" srcId="{A4394AA9-0833-4AC0-8C58-C298D0D952B6}" destId="{33ABA29B-90E4-44A7-8F67-AA50A8A70CE9}" srcOrd="4" destOrd="0" presId="urn:microsoft.com/office/officeart/2008/layout/VerticalCurvedList"/>
    <dgm:cxn modelId="{D9AE76E5-232C-4A36-A170-4BFC34C1D943}" type="presParOf" srcId="{33ABA29B-90E4-44A7-8F67-AA50A8A70CE9}" destId="{D341B229-0292-404C-892A-00C02B46CF86}" srcOrd="0" destOrd="0" presId="urn:microsoft.com/office/officeart/2008/layout/VerticalCurvedList"/>
    <dgm:cxn modelId="{2A153CC2-DC7A-40B7-8FBC-429020FE6C96}" type="presParOf" srcId="{A4394AA9-0833-4AC0-8C58-C298D0D952B6}" destId="{3F67ACF3-AC9C-42A4-9973-2C4F66CDCA1C}" srcOrd="5" destOrd="0" presId="urn:microsoft.com/office/officeart/2008/layout/VerticalCurvedList"/>
    <dgm:cxn modelId="{8607CCAE-8E35-498B-A78E-4183030CF86A}" type="presParOf" srcId="{A4394AA9-0833-4AC0-8C58-C298D0D952B6}" destId="{1B4A49A6-6EBE-464F-9642-C6D740A62B71}" srcOrd="6" destOrd="0" presId="urn:microsoft.com/office/officeart/2008/layout/VerticalCurvedList"/>
    <dgm:cxn modelId="{3FA69494-48ED-4947-9BA9-DD3B89313925}" type="presParOf" srcId="{1B4A49A6-6EBE-464F-9642-C6D740A62B71}" destId="{96E2DAAF-874B-4F2F-99BC-690B8D6EEB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133DF-F534-4530-A73E-42F8A93CA488}">
      <dsp:nvSpPr>
        <dsp:cNvPr id="0" name=""/>
        <dsp:cNvSpPr/>
      </dsp:nvSpPr>
      <dsp:spPr>
        <a:xfrm>
          <a:off x="-3727285" y="-572593"/>
          <a:ext cx="4442822" cy="4442822"/>
        </a:xfrm>
        <a:prstGeom prst="blockArc">
          <a:avLst>
            <a:gd name="adj1" fmla="val 18900000"/>
            <a:gd name="adj2" fmla="val 2700000"/>
            <a:gd name="adj3" fmla="val 486"/>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F1F65A-7BBA-41CC-B150-D1835700D5B8}">
      <dsp:nvSpPr>
        <dsp:cNvPr id="0" name=""/>
        <dsp:cNvSpPr/>
      </dsp:nvSpPr>
      <dsp:spPr>
        <a:xfrm>
          <a:off x="460136" y="329763"/>
          <a:ext cx="2953164" cy="65952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500" tIns="33020" rIns="33020" bIns="33020" numCol="1" spcCol="1270" anchor="ctr" anchorCtr="0">
          <a:noAutofit/>
        </a:bodyPr>
        <a:lstStyle/>
        <a:p>
          <a:pPr lvl="0" algn="l" defTabSz="577850">
            <a:lnSpc>
              <a:spcPct val="90000"/>
            </a:lnSpc>
            <a:spcBef>
              <a:spcPct val="0"/>
            </a:spcBef>
            <a:spcAft>
              <a:spcPct val="35000"/>
            </a:spcAft>
          </a:pPr>
          <a:r>
            <a:rPr lang="en-GB" sz="1300" b="1" kern="1200" dirty="0" smtClean="0"/>
            <a:t>Organizations of any sector, size, type </a:t>
          </a:r>
          <a:endParaRPr lang="en-GB" sz="1300" b="1" kern="1200" dirty="0"/>
        </a:p>
      </dsp:txBody>
      <dsp:txXfrm>
        <a:off x="460136" y="329763"/>
        <a:ext cx="2953164" cy="659527"/>
      </dsp:txXfrm>
    </dsp:sp>
    <dsp:sp modelId="{205CAED1-9AFC-405F-8E42-2F6BCFB5132D}">
      <dsp:nvSpPr>
        <dsp:cNvPr id="0" name=""/>
        <dsp:cNvSpPr/>
      </dsp:nvSpPr>
      <dsp:spPr>
        <a:xfrm>
          <a:off x="47932" y="247322"/>
          <a:ext cx="824409" cy="824409"/>
        </a:xfrm>
        <a:prstGeom prst="ellipse">
          <a:avLst/>
        </a:prstGeom>
        <a:solidFill>
          <a:schemeClr val="accent5"/>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D128FC-B81F-4C64-AD0A-3D5730A8C8C2}">
      <dsp:nvSpPr>
        <dsp:cNvPr id="0" name=""/>
        <dsp:cNvSpPr/>
      </dsp:nvSpPr>
      <dsp:spPr>
        <a:xfrm>
          <a:off x="699874" y="1319054"/>
          <a:ext cx="2713426" cy="65952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500" tIns="33020" rIns="33020" bIns="33020" numCol="1" spcCol="1270" anchor="ctr" anchorCtr="0">
          <a:noAutofit/>
        </a:bodyPr>
        <a:lstStyle/>
        <a:p>
          <a:pPr lvl="0" algn="l" defTabSz="577850">
            <a:lnSpc>
              <a:spcPct val="90000"/>
            </a:lnSpc>
            <a:spcBef>
              <a:spcPct val="0"/>
            </a:spcBef>
            <a:spcAft>
              <a:spcPct val="35000"/>
            </a:spcAft>
          </a:pPr>
          <a:r>
            <a:rPr lang="en-GB" sz="1300" b="1" kern="1200" dirty="0" smtClean="0"/>
            <a:t>Leaders aspiring to develop and stretch their organization</a:t>
          </a:r>
          <a:endParaRPr lang="en-GB" sz="1300" b="1" kern="1200" dirty="0"/>
        </a:p>
      </dsp:txBody>
      <dsp:txXfrm>
        <a:off x="699874" y="1319054"/>
        <a:ext cx="2713426" cy="659527"/>
      </dsp:txXfrm>
    </dsp:sp>
    <dsp:sp modelId="{D341B229-0292-404C-892A-00C02B46CF86}">
      <dsp:nvSpPr>
        <dsp:cNvPr id="0" name=""/>
        <dsp:cNvSpPr/>
      </dsp:nvSpPr>
      <dsp:spPr>
        <a:xfrm>
          <a:off x="287670" y="1236613"/>
          <a:ext cx="824409" cy="824409"/>
        </a:xfrm>
        <a:prstGeom prst="ellipse">
          <a:avLst/>
        </a:prstGeom>
        <a:solidFill>
          <a:schemeClr val="accent5"/>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67ACF3-AC9C-42A4-9973-2C4F66CDCA1C}">
      <dsp:nvSpPr>
        <dsp:cNvPr id="0" name=""/>
        <dsp:cNvSpPr/>
      </dsp:nvSpPr>
      <dsp:spPr>
        <a:xfrm>
          <a:off x="476940" y="2361232"/>
          <a:ext cx="2953164" cy="65952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500" tIns="33020" rIns="33020" bIns="33020" numCol="1" spcCol="1270" anchor="ctr" anchorCtr="0">
          <a:noAutofit/>
        </a:bodyPr>
        <a:lstStyle/>
        <a:p>
          <a:pPr lvl="0" algn="l" defTabSz="577850">
            <a:lnSpc>
              <a:spcPct val="90000"/>
            </a:lnSpc>
            <a:spcBef>
              <a:spcPct val="0"/>
            </a:spcBef>
            <a:spcAft>
              <a:spcPct val="35000"/>
            </a:spcAft>
          </a:pPr>
          <a:r>
            <a:rPr lang="en-GB" sz="1300" b="1" kern="1200" dirty="0" smtClean="0"/>
            <a:t>Consultants involved with people  management / development assignments</a:t>
          </a:r>
          <a:endParaRPr lang="en-GB" sz="1300" b="1" kern="1200" dirty="0"/>
        </a:p>
      </dsp:txBody>
      <dsp:txXfrm>
        <a:off x="476940" y="2361232"/>
        <a:ext cx="2953164" cy="659527"/>
      </dsp:txXfrm>
    </dsp:sp>
    <dsp:sp modelId="{96E2DAAF-874B-4F2F-99BC-690B8D6EEB5E}">
      <dsp:nvSpPr>
        <dsp:cNvPr id="0" name=""/>
        <dsp:cNvSpPr/>
      </dsp:nvSpPr>
      <dsp:spPr>
        <a:xfrm>
          <a:off x="47932" y="2225904"/>
          <a:ext cx="824409" cy="824409"/>
        </a:xfrm>
        <a:prstGeom prst="ellipse">
          <a:avLst/>
        </a:prstGeom>
        <a:solidFill>
          <a:schemeClr val="accent5"/>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330119-646D-4FF7-A87B-60C717EA6270}" type="datetimeFigureOut">
              <a:rPr lang="en-GB" smtClean="0"/>
              <a:pPr/>
              <a:t>17/08/2017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3EC710-3958-4382-81A3-DE84A97A95B9}" type="slidenum">
              <a:rPr lang="en-GB" smtClean="0"/>
              <a:pPr/>
              <a:t>‹#›</a:t>
            </a:fld>
            <a:endParaRPr lang="en-GB"/>
          </a:p>
        </p:txBody>
      </p:sp>
    </p:spTree>
    <p:extLst>
      <p:ext uri="{BB962C8B-B14F-4D97-AF65-F5344CB8AC3E}">
        <p14:creationId xmlns:p14="http://schemas.microsoft.com/office/powerpoint/2010/main" val="1355734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5BF90D-B093-4AE9-8AF8-E3B4D747B791}" type="datetimeFigureOut">
              <a:rPr lang="en-GB" smtClean="0"/>
              <a:pPr/>
              <a:t>17/08/2017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1AA32-C644-4039-98E5-524DD55A38F8}" type="slidenum">
              <a:rPr lang="en-GB" smtClean="0"/>
              <a:pPr/>
              <a:t>‹#›</a:t>
            </a:fld>
            <a:endParaRPr lang="en-GB"/>
          </a:p>
        </p:txBody>
      </p:sp>
    </p:spTree>
    <p:extLst>
      <p:ext uri="{BB962C8B-B14F-4D97-AF65-F5344CB8AC3E}">
        <p14:creationId xmlns:p14="http://schemas.microsoft.com/office/powerpoint/2010/main" val="98536480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A1AA32-C644-4039-98E5-524DD55A38F8}" type="slidenum">
              <a:rPr lang="en-GB" smtClean="0"/>
              <a:pPr/>
              <a:t>1</a:t>
            </a:fld>
            <a:endParaRPr lang="en-GB"/>
          </a:p>
        </p:txBody>
      </p:sp>
    </p:spTree>
    <p:extLst>
      <p:ext uri="{BB962C8B-B14F-4D97-AF65-F5344CB8AC3E}">
        <p14:creationId xmlns:p14="http://schemas.microsoft.com/office/powerpoint/2010/main" val="2953647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Learning and development as we know it is being disrupted by learners’ access to connected devices coupled with the technological advances on the content creation, curation and delivery for impactful learning. Add the technology shifts and business model disruptions as a catalyst to this and we have an opportunity of our lifetime to reimagine L&amp;D functions in Organisations</a:t>
            </a:r>
          </a:p>
          <a:p>
            <a:r>
              <a:rPr lang="en-US" sz="1200" b="0" i="0" kern="1200" dirty="0" smtClean="0">
                <a:solidFill>
                  <a:schemeClr val="tx1"/>
                </a:solidFill>
                <a:effectLst/>
                <a:latin typeface="+mn-lt"/>
                <a:ea typeface="+mn-ea"/>
                <a:cs typeface="+mn-cs"/>
              </a:rPr>
              <a:t>digital learning" does not simply mean producing videos that are easy to view on your phone, it means "bringing learning to where employees are.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1) Just-in-Time Learning</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Just-in-time learning systems deliver training when and where they are needed. Rather than sitting through hours of pre-planned trainings, learners tap into always-on platform based tools to zero-in on just the information they need to solve specific problems, perform specific tasks and quickly upgrade their skills.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2)Curated Learning</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There is no dearth of learning content today. It is abundantly available in the form of blogs, forum threads, guides, videos, and articles from our content providers, technology partners and internet platforms. Rightfully, our focus is also shifting from creating content to curating the right content from this vast pool, personalized for the learners’ context. </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3)Mobile Learning</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Learning-on-the-go takes on a new meaning with the increased access to smartphones, tablets and other devices, implying anytime, anywhere access to relevant information to stay updated and acquire quick skill enhancements to solve the problem at hand. The content should morph to the needs of the learner, at the learner’s convenience, whether they are at office in front of their desktop, travelling with a laptop or a smart phone, at home in the couch using a tablet or jogging with a music player.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4)Video Learning</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With the bandwidth of LTE, 3G, public Wi-Fi and platforms like YouTube and Vimeo, content is no more constrained to text or image. Videos are quickly becoming most used form of delivering learning content. If created with the right storyline and design, Video Learning can prove to be an effective engagement medium of content delivery. The future calls for short clips and bursts of video content that can be easily consumed by learners. </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5)Micro Learning</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Micro Learning focusses on “resources”, and not “courses.” With shortening attention span and quick-fix requirements, micro learning is the perfect answer - allowing for a personalized and “digestible” bite-sized content that is fed through an array of delivery platforms.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6)Social Learning</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People learn from one another, via enquiring, observation, imitation, and modeling. Social learning bridges between behaviorist and cognitive learning as it encompasses attention, memory, and motivation. Social learning is increasingly used by organizations to foster collaborative, human centered learning and more significantly its application for on-the-job learning. There is a considerable rise in interactive platforms for informal or social learning to network, share, collaborate, and exchange ideas. In fact, social learning does not end in learning, but to discuss problems, generate ideas and develop solutions. </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7)On-the-job Learning</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More and more learners are now opting to learn from their peers and supervisors while being on the job, trying to solve a problem at hand. On-the-job learning is the fastest and most effective mechanism to get someone in the transactional roles in BPS and IT IS to be productive quickly.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8)Experiential Learning</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It’s all about learning through experience - more specifically defined as “learning through doing and reflection”. Experiential learning is distinct from the typical rote or didactic learning, in which the learner plays a comparatively passive role. Experiential learning focuses on 80% doing and 20% reflecting with the instructor’s role morphing into that of a coach. Explorations, experimentation, in-out Expeditions and case studies are all part of this technique. </a:t>
            </a:r>
          </a:p>
          <a:p>
            <a:endParaRPr lang="en-US" sz="1200" b="0" i="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9)Performance-Linked Learning</a:t>
            </a:r>
          </a:p>
          <a:p>
            <a:r>
              <a:rPr lang="en-GB" sz="1200" kern="1200" dirty="0" smtClean="0">
                <a:solidFill>
                  <a:schemeClr val="tx1"/>
                </a:solidFill>
                <a:effectLst/>
                <a:latin typeface="+mn-lt"/>
                <a:ea typeface="+mn-ea"/>
                <a:cs typeface="+mn-cs"/>
              </a:rPr>
              <a:t>With an ever increasing demand for productivity and efficiency, the learning efforts have to deliver the desired impact. Development programs have to look into the performance needs of the learner and contextualize the learning content.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10) Career Enhancement and Job Rotation</a:t>
            </a:r>
          </a:p>
          <a:p>
            <a:r>
              <a:rPr lang="en-GB" sz="1200" kern="1200" dirty="0" smtClean="0">
                <a:solidFill>
                  <a:schemeClr val="tx1"/>
                </a:solidFill>
                <a:effectLst/>
                <a:latin typeface="+mn-lt"/>
                <a:ea typeface="+mn-ea"/>
                <a:cs typeface="+mn-cs"/>
              </a:rPr>
              <a:t>While doing a specific job repeatedly makes one a specialist, it is job rotation that widens their horizon. With the tectonic shifts of technology and business models, job rotation programs are the need of the hour in acquiring new skills. This is creating a demand for learning development approach specifically tuned for job-rotation. For the organization, this enables cross-departmental knowledge across levels and builds an ambidextrous workforce that is ready to take on newer challenges.</a:t>
            </a:r>
            <a:endParaRPr lang="en-GB" dirty="0"/>
          </a:p>
        </p:txBody>
      </p:sp>
      <p:sp>
        <p:nvSpPr>
          <p:cNvPr id="4" name="Slide Number Placeholder 3"/>
          <p:cNvSpPr>
            <a:spLocks noGrp="1"/>
          </p:cNvSpPr>
          <p:nvPr>
            <p:ph type="sldNum" sz="quarter" idx="10"/>
          </p:nvPr>
        </p:nvSpPr>
        <p:spPr/>
        <p:txBody>
          <a:bodyPr/>
          <a:lstStyle/>
          <a:p>
            <a:fld id="{1A3912E1-A396-430B-B33B-0982BEAF6A8A}" type="slidenum">
              <a:rPr lang="en-GB" smtClean="0"/>
              <a:t>12</a:t>
            </a:fld>
            <a:endParaRPr lang="en-GB"/>
          </a:p>
        </p:txBody>
      </p:sp>
    </p:spTree>
    <p:extLst>
      <p:ext uri="{BB962C8B-B14F-4D97-AF65-F5344CB8AC3E}">
        <p14:creationId xmlns:p14="http://schemas.microsoft.com/office/powerpoint/2010/main" val="105368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13" indent="-214313" fontAlgn="t">
              <a:buFont typeface="Arial" panose="020B0604020202020204" pitchFamily="34" charset="0"/>
              <a:buChar char="•"/>
            </a:pPr>
            <a:r>
              <a:rPr lang="en-GB" dirty="0" smtClean="0"/>
              <a:t>L &amp;D practitioner and academic </a:t>
            </a:r>
          </a:p>
          <a:p>
            <a:pPr marL="214313" indent="-214313" fontAlgn="t">
              <a:buFont typeface="Arial" panose="020B0604020202020204" pitchFamily="34" charset="0"/>
              <a:buChar char="•"/>
            </a:pPr>
            <a:r>
              <a:rPr lang="en-GB" dirty="0" smtClean="0"/>
              <a:t>Experience in training, development and consultancy with public, private and non-profit organizations. </a:t>
            </a:r>
          </a:p>
          <a:p>
            <a:pPr marL="214313" indent="-214313" fontAlgn="t">
              <a:buFont typeface="Arial" panose="020B0604020202020204" pitchFamily="34" charset="0"/>
              <a:buChar char="•"/>
            </a:pPr>
            <a:r>
              <a:rPr lang="en-GB" dirty="0" smtClean="0"/>
              <a:t>Team leader for 76006 </a:t>
            </a:r>
          </a:p>
          <a:p>
            <a:endParaRPr lang="en-GB" dirty="0" smtClean="0"/>
          </a:p>
          <a:p>
            <a:endParaRPr lang="en-GB" dirty="0" smtClean="0"/>
          </a:p>
          <a:p>
            <a:pPr fontAlgn="t"/>
            <a:r>
              <a:rPr lang="en-GB" sz="1050" b="1" dirty="0" smtClean="0"/>
              <a:t>Joshua Pooley</a:t>
            </a:r>
            <a:br>
              <a:rPr lang="en-GB" sz="1050" b="1" dirty="0" smtClean="0"/>
            </a:br>
            <a:endParaRPr lang="en-GB" sz="1050" b="1" dirty="0" smtClean="0"/>
          </a:p>
          <a:p>
            <a:pPr marL="285750" indent="-285750" fontAlgn="t">
              <a:buFont typeface="Arial" panose="020B0604020202020204" pitchFamily="34" charset="0"/>
              <a:buChar char="•"/>
            </a:pPr>
            <a:r>
              <a:rPr lang="en-GB" dirty="0" smtClean="0"/>
              <a:t>L&amp;D practitioner in a global company that employs over 250,000 </a:t>
            </a:r>
          </a:p>
          <a:p>
            <a:pPr marL="285750" indent="-285750" fontAlgn="t">
              <a:buFont typeface="Arial" panose="020B0604020202020204" pitchFamily="34" charset="0"/>
              <a:buChar char="•"/>
            </a:pPr>
            <a:r>
              <a:rPr lang="en-GB" dirty="0" smtClean="0"/>
              <a:t>Over a decade of experience of developing suitable L&amp;D structures within organisations</a:t>
            </a:r>
          </a:p>
          <a:p>
            <a:pPr marL="285750" indent="-285750" fontAlgn="t">
              <a:buFont typeface="Arial" panose="020B0604020202020204" pitchFamily="34" charset="0"/>
              <a:buChar char="•"/>
            </a:pPr>
            <a:r>
              <a:rPr lang="en-GB" dirty="0" smtClean="0"/>
              <a:t>Consultant on various International Leadership development programmes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A3912E1-A396-430B-B33B-0982BEAF6A8A}" type="slidenum">
              <a:rPr lang="en-GB" smtClean="0"/>
              <a:t>2</a:t>
            </a:fld>
            <a:endParaRPr lang="en-GB"/>
          </a:p>
        </p:txBody>
      </p:sp>
    </p:spTree>
    <p:extLst>
      <p:ext uri="{BB962C8B-B14F-4D97-AF65-F5344CB8AC3E}">
        <p14:creationId xmlns:p14="http://schemas.microsoft.com/office/powerpoint/2010/main" val="239521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900" dirty="0" smtClean="0"/>
              <a:t>who want to get value from Learning and Development</a:t>
            </a:r>
          </a:p>
          <a:p>
            <a:endParaRPr lang="en-GB" dirty="0"/>
          </a:p>
        </p:txBody>
      </p:sp>
      <p:sp>
        <p:nvSpPr>
          <p:cNvPr id="4" name="Slide Number Placeholder 3"/>
          <p:cNvSpPr>
            <a:spLocks noGrp="1"/>
          </p:cNvSpPr>
          <p:nvPr>
            <p:ph type="sldNum" sz="quarter" idx="10"/>
          </p:nvPr>
        </p:nvSpPr>
        <p:spPr/>
        <p:txBody>
          <a:bodyPr/>
          <a:lstStyle/>
          <a:p>
            <a:fld id="{1A3912E1-A396-430B-B33B-0982BEAF6A8A}" type="slidenum">
              <a:rPr lang="en-GB" smtClean="0"/>
              <a:t>3</a:t>
            </a:fld>
            <a:endParaRPr lang="en-GB"/>
          </a:p>
        </p:txBody>
      </p:sp>
    </p:spTree>
    <p:extLst>
      <p:ext uri="{BB962C8B-B14F-4D97-AF65-F5344CB8AC3E}">
        <p14:creationId xmlns:p14="http://schemas.microsoft.com/office/powerpoint/2010/main" val="3750209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A1AA32-C644-4039-98E5-524DD55A38F8}" type="slidenum">
              <a:rPr lang="en-GB" smtClean="0"/>
              <a:pPr/>
              <a:t>4</a:t>
            </a:fld>
            <a:endParaRPr lang="en-GB"/>
          </a:p>
        </p:txBody>
      </p:sp>
    </p:spTree>
    <p:extLst>
      <p:ext uri="{BB962C8B-B14F-4D97-AF65-F5344CB8AC3E}">
        <p14:creationId xmlns:p14="http://schemas.microsoft.com/office/powerpoint/2010/main" val="2144481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Open</a:t>
            </a:r>
            <a:r>
              <a:rPr lang="en-GB" baseline="0" dirty="0" smtClean="0"/>
              <a:t> University + Institute of Directors + Princes Trust</a:t>
            </a:r>
            <a:endParaRPr lang="en-GB" dirty="0"/>
          </a:p>
        </p:txBody>
      </p:sp>
      <p:sp>
        <p:nvSpPr>
          <p:cNvPr id="4" name="Slide Number Placeholder 3"/>
          <p:cNvSpPr>
            <a:spLocks noGrp="1"/>
          </p:cNvSpPr>
          <p:nvPr>
            <p:ph type="sldNum" sz="quarter" idx="10"/>
          </p:nvPr>
        </p:nvSpPr>
        <p:spPr/>
        <p:txBody>
          <a:bodyPr/>
          <a:lstStyle/>
          <a:p>
            <a:fld id="{1A3912E1-A396-430B-B33B-0982BEAF6A8A}" type="slidenum">
              <a:rPr lang="en-GB" smtClean="0"/>
              <a:t>5</a:t>
            </a:fld>
            <a:endParaRPr lang="en-GB"/>
          </a:p>
        </p:txBody>
      </p:sp>
    </p:spTree>
    <p:extLst>
      <p:ext uri="{BB962C8B-B14F-4D97-AF65-F5344CB8AC3E}">
        <p14:creationId xmlns:p14="http://schemas.microsoft.com/office/powerpoint/2010/main" val="290807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OECD statistics </a:t>
            </a:r>
            <a:endParaRPr lang="en-GB" dirty="0"/>
          </a:p>
        </p:txBody>
      </p:sp>
      <p:sp>
        <p:nvSpPr>
          <p:cNvPr id="4" name="Slide Number Placeholder 3"/>
          <p:cNvSpPr>
            <a:spLocks noGrp="1"/>
          </p:cNvSpPr>
          <p:nvPr>
            <p:ph type="sldNum" sz="quarter" idx="10"/>
          </p:nvPr>
        </p:nvSpPr>
        <p:spPr/>
        <p:txBody>
          <a:bodyPr/>
          <a:lstStyle/>
          <a:p>
            <a:fld id="{1A3912E1-A396-430B-B33B-0982BEAF6A8A}" type="slidenum">
              <a:rPr lang="en-GB" smtClean="0"/>
              <a:t>6</a:t>
            </a:fld>
            <a:endParaRPr lang="en-GB"/>
          </a:p>
        </p:txBody>
      </p:sp>
    </p:spTree>
    <p:extLst>
      <p:ext uri="{BB962C8B-B14F-4D97-AF65-F5344CB8AC3E}">
        <p14:creationId xmlns:p14="http://schemas.microsoft.com/office/powerpoint/2010/main" val="324554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3912E1-A396-430B-B33B-0982BEAF6A8A}" type="slidenum">
              <a:rPr lang="en-GB" smtClean="0"/>
              <a:t>7</a:t>
            </a:fld>
            <a:endParaRPr lang="en-GB"/>
          </a:p>
        </p:txBody>
      </p:sp>
    </p:spTree>
    <p:extLst>
      <p:ext uri="{BB962C8B-B14F-4D97-AF65-F5344CB8AC3E}">
        <p14:creationId xmlns:p14="http://schemas.microsoft.com/office/powerpoint/2010/main" val="201626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standard is not principally</a:t>
            </a:r>
            <a:r>
              <a:rPr lang="en-GB" baseline="0" dirty="0" smtClean="0"/>
              <a:t> aimed at HRD specialists – it is part of the process of encouraging learning and development into all organizations regardless of their size or sector. We hope it will be used by SMEs, by consultants working with non-traditional organizations and by line managers who, as we know, make the most difference to the individual and organizational development opportunities of people in work organizations</a:t>
            </a:r>
            <a:endParaRPr lang="en-GB" dirty="0"/>
          </a:p>
        </p:txBody>
      </p:sp>
      <p:sp>
        <p:nvSpPr>
          <p:cNvPr id="4" name="Slide Number Placeholder 3"/>
          <p:cNvSpPr>
            <a:spLocks noGrp="1"/>
          </p:cNvSpPr>
          <p:nvPr>
            <p:ph type="sldNum" sz="quarter" idx="10"/>
          </p:nvPr>
        </p:nvSpPr>
        <p:spPr/>
        <p:txBody>
          <a:bodyPr/>
          <a:lstStyle/>
          <a:p>
            <a:fld id="{4016AA06-0868-463A-9B5B-A00156B3739F}" type="slidenum">
              <a:rPr lang="en-GB" smtClean="0"/>
              <a:t>8</a:t>
            </a:fld>
            <a:endParaRPr lang="en-GB" dirty="0"/>
          </a:p>
        </p:txBody>
      </p:sp>
    </p:spTree>
    <p:extLst>
      <p:ext uri="{BB962C8B-B14F-4D97-AF65-F5344CB8AC3E}">
        <p14:creationId xmlns:p14="http://schemas.microsoft.com/office/powerpoint/2010/main" val="411903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Deloitte's recent research among 700-plus business and HR professionals, corporate L&amp;D received a net-promoter score of -8. This is about as low as it can go.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 the unhappiness? Quite simply because it's so easy to find instructional content on the internet (YouTube, Lynda.com, Coursera, </a:t>
            </a:r>
            <a:r>
              <a:rPr lang="en-US" dirty="0" err="1" smtClean="0"/>
              <a:t>Udacity</a:t>
            </a:r>
            <a:r>
              <a:rPr lang="en-US" dirty="0" smtClean="0"/>
              <a:t>, </a:t>
            </a:r>
            <a:r>
              <a:rPr lang="en-US" dirty="0" err="1" smtClean="0"/>
              <a:t>Udemy</a:t>
            </a:r>
            <a:r>
              <a:rPr lang="en-US" dirty="0" smtClean="0"/>
              <a:t>, the list goes on and on) yet inside of companies the options are very poor.</a:t>
            </a:r>
            <a:endParaRPr lang="en-GB" dirty="0" smtClean="0"/>
          </a:p>
          <a:p>
            <a:endParaRPr lang="en-GB" dirty="0"/>
          </a:p>
        </p:txBody>
      </p:sp>
      <p:sp>
        <p:nvSpPr>
          <p:cNvPr id="4" name="Slide Number Placeholder 3"/>
          <p:cNvSpPr>
            <a:spLocks noGrp="1"/>
          </p:cNvSpPr>
          <p:nvPr>
            <p:ph type="sldNum" sz="quarter" idx="10"/>
          </p:nvPr>
        </p:nvSpPr>
        <p:spPr/>
        <p:txBody>
          <a:bodyPr/>
          <a:lstStyle/>
          <a:p>
            <a:fld id="{1A3912E1-A396-430B-B33B-0982BEAF6A8A}" type="slidenum">
              <a:rPr lang="en-GB" smtClean="0"/>
              <a:t>11</a:t>
            </a:fld>
            <a:endParaRPr lang="en-GB"/>
          </a:p>
        </p:txBody>
      </p:sp>
    </p:spTree>
    <p:extLst>
      <p:ext uri="{BB962C8B-B14F-4D97-AF65-F5344CB8AC3E}">
        <p14:creationId xmlns:p14="http://schemas.microsoft.com/office/powerpoint/2010/main" val="613974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or cover slide">
    <p:spTree>
      <p:nvGrpSpPr>
        <p:cNvPr id="1" name=""/>
        <p:cNvGrpSpPr/>
        <p:nvPr/>
      </p:nvGrpSpPr>
      <p:grpSpPr>
        <a:xfrm>
          <a:off x="0" y="0"/>
          <a:ext cx="0" cy="0"/>
          <a:chOff x="0" y="0"/>
          <a:chExt cx="0" cy="0"/>
        </a:xfrm>
      </p:grpSpPr>
      <p:pic>
        <p:nvPicPr>
          <p:cNvPr id="6" name="Picture 2" descr="J:\GlobalPortfolioandBrand\Brand PR Comms\Brand\Images\2015-16 Photography Update\IMAGES\CATEGORIES - INTRANET IMAGE LIBRARIES\PPT COVERS\Slide images\Sector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55" y="37491"/>
            <a:ext cx="9113861" cy="5126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323528" y="1267201"/>
            <a:ext cx="3672210" cy="1368152"/>
          </a:xfrm>
        </p:spPr>
        <p:txBody>
          <a:bodyPr anchor="b">
            <a:noAutofit/>
          </a:bodyPr>
          <a:lstStyle>
            <a:lvl1pPr>
              <a:defRPr sz="2800" baseline="0">
                <a:solidFill>
                  <a:schemeClr val="accent2"/>
                </a:solidFill>
              </a:defRPr>
            </a:lvl1pPr>
          </a:lstStyle>
          <a:p>
            <a:r>
              <a:rPr lang="en-US" dirty="0" smtClean="0"/>
              <a:t>Click to edit presentation title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792E0DAF-7950-420B-97C7-FBBF252811D7}" type="datetime1">
              <a:rPr lang="en-GB" smtClean="0"/>
              <a:t>17/08/2017</a:t>
            </a:fld>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7" name="Oval 6" hidden="1"/>
          <p:cNvSpPr/>
          <p:nvPr userDrawn="1"/>
        </p:nvSpPr>
        <p:spPr>
          <a:xfrm>
            <a:off x="4697592" y="1275607"/>
            <a:ext cx="3078764" cy="3078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cxnSp>
        <p:nvCxnSpPr>
          <p:cNvPr id="12" name="Straight Connector 11" hidden="1"/>
          <p:cNvCxnSpPr/>
          <p:nvPr userDrawn="1"/>
        </p:nvCxnSpPr>
        <p:spPr>
          <a:xfrm flipH="1">
            <a:off x="4932040" y="1203598"/>
            <a:ext cx="2952328" cy="2916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userDrawn="1"/>
        </p:nvCxnSpPr>
        <p:spPr>
          <a:xfrm>
            <a:off x="4932040" y="1203598"/>
            <a:ext cx="2952328" cy="2916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530" y="501260"/>
            <a:ext cx="683893"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215516" y="4479964"/>
            <a:ext cx="576064" cy="401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9"/>
          <p:cNvSpPr>
            <a:spLocks noGrp="1"/>
          </p:cNvSpPr>
          <p:nvPr>
            <p:ph type="body" sz="quarter" idx="16" hasCustomPrompt="1"/>
          </p:nvPr>
        </p:nvSpPr>
        <p:spPr>
          <a:xfrm>
            <a:off x="323530" y="2787779"/>
            <a:ext cx="3672139" cy="684089"/>
          </a:xfrm>
        </p:spPr>
        <p:txBody>
          <a:bodyPr/>
          <a:lstStyle>
            <a:lvl1pPr>
              <a:defRPr sz="1600" b="0">
                <a:solidFill>
                  <a:schemeClr val="accent4"/>
                </a:solidFill>
              </a:defRPr>
            </a:lvl1pPr>
          </a:lstStyle>
          <a:p>
            <a:pPr lvl="0"/>
            <a:r>
              <a:rPr lang="en-US" dirty="0" smtClean="0"/>
              <a:t>Add subtitle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a:xfrm>
            <a:off x="323528" y="4695987"/>
            <a:ext cx="3672210" cy="111826"/>
          </a:xfrm>
        </p:spPr>
        <p:txBody>
          <a:bodyPr lIns="0"/>
          <a:lstStyle/>
          <a:p>
            <a:endParaRPr lang="en-GB" dirty="0"/>
          </a:p>
        </p:txBody>
      </p:sp>
      <p:pic>
        <p:nvPicPr>
          <p:cNvPr id="30" name="Picture 29" descr="IIP_LOGO_BLACK.png"/>
          <p:cNvPicPr>
            <a:picLocks noChangeAspect="1"/>
          </p:cNvPicPr>
          <p:nvPr userDrawn="1"/>
        </p:nvPicPr>
        <p:blipFill>
          <a:blip r:embed="rId4"/>
          <a:stretch>
            <a:fillRect/>
          </a:stretch>
        </p:blipFill>
        <p:spPr>
          <a:xfrm>
            <a:off x="1284449" y="4001729"/>
            <a:ext cx="1437301" cy="441663"/>
          </a:xfrm>
          <a:prstGeom prst="rect">
            <a:avLst/>
          </a:prstGeom>
        </p:spPr>
      </p:pic>
      <p:pic>
        <p:nvPicPr>
          <p:cNvPr id="31" name="Picture 30" descr="By royal charter.JPG"/>
          <p:cNvPicPr>
            <a:picLocks noChangeAspect="1"/>
          </p:cNvPicPr>
          <p:nvPr userDrawn="1"/>
        </p:nvPicPr>
        <p:blipFill>
          <a:blip r:embed="rId5"/>
          <a:stretch>
            <a:fillRect/>
          </a:stretch>
        </p:blipFill>
        <p:spPr>
          <a:xfrm>
            <a:off x="3095840" y="3929158"/>
            <a:ext cx="622297" cy="586800"/>
          </a:xfrm>
          <a:prstGeom prst="rect">
            <a:avLst/>
          </a:prstGeom>
        </p:spPr>
      </p:pic>
      <p:pic>
        <p:nvPicPr>
          <p:cNvPr id="32" name="Picture 2"/>
          <p:cNvPicPr>
            <a:picLocks noChangeAspect="1" noChangeArrowheads="1"/>
          </p:cNvPicPr>
          <p:nvPr userDrawn="1"/>
        </p:nvPicPr>
        <p:blipFill>
          <a:blip r:embed="rId6"/>
          <a:stretch>
            <a:fillRect/>
          </a:stretch>
        </p:blipFill>
        <p:spPr bwMode="auto">
          <a:xfrm>
            <a:off x="323528" y="3929151"/>
            <a:ext cx="586816" cy="586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686169"/>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528" y="1274765"/>
            <a:ext cx="4248472" cy="1353237"/>
          </a:xfrm>
        </p:spPr>
        <p:txBody>
          <a:bodyPr anchor="b">
            <a:noAutofit/>
          </a:bodyPr>
          <a:lstStyle>
            <a:lvl1pPr>
              <a:defRPr sz="2400">
                <a:solidFill>
                  <a:schemeClr val="tx2"/>
                </a:solidFill>
              </a:defRPr>
            </a:lvl1pPr>
          </a:lstStyle>
          <a:p>
            <a:r>
              <a:rPr lang="en-US" dirty="0" smtClean="0"/>
              <a:t>Click to edit section title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02B7DD8E-EB07-437B-BBB9-7B34AFD88C4C}" type="datetime1">
              <a:rPr lang="en-GB" smtClean="0"/>
              <a:t>17/08/2017</a:t>
            </a:fld>
            <a:endParaRPr lang="en-GB" dirty="0"/>
          </a:p>
        </p:txBody>
      </p:sp>
      <p:sp>
        <p:nvSpPr>
          <p:cNvPr id="4" name="Footer Placeholder 3"/>
          <p:cNvSpPr>
            <a:spLocks noGrp="1"/>
          </p:cNvSpPr>
          <p:nvPr>
            <p:ph type="ftr" sz="quarter" idx="11"/>
          </p:nvPr>
        </p:nvSpPr>
        <p:spPr>
          <a:xfrm>
            <a:off x="673203" y="4695986"/>
            <a:ext cx="3312169" cy="90327"/>
          </a:xfrm>
        </p:spPr>
        <p:txBody>
          <a:bodyPr/>
          <a:lstStyle/>
          <a:p>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6" name="Picture Placeholder 8"/>
          <p:cNvSpPr>
            <a:spLocks noGrp="1" noChangeAspect="1"/>
          </p:cNvSpPr>
          <p:nvPr>
            <p:ph type="pic" sz="quarter" idx="17"/>
          </p:nvPr>
        </p:nvSpPr>
        <p:spPr>
          <a:xfrm>
            <a:off x="4032002" y="878400"/>
            <a:ext cx="5177441" cy="4336128"/>
          </a:xfrm>
          <a:custGeom>
            <a:avLst/>
            <a:gdLst>
              <a:gd name="connsiteX0" fmla="*/ 2 w 9432000"/>
              <a:gd name="connsiteY0" fmla="*/ 4720439 h 9432000"/>
              <a:gd name="connsiteX1" fmla="*/ 1805085 w 9432000"/>
              <a:gd name="connsiteY1" fmla="*/ 1005578 h 9432000"/>
              <a:gd name="connsiteX2" fmla="*/ 5842831 w 9432000"/>
              <a:gd name="connsiteY2" fmla="*/ 136600 h 9432000"/>
              <a:gd name="connsiteX3" fmla="*/ 4716000 w 9432000"/>
              <a:gd name="connsiteY3" fmla="*/ 4716000 h 9432000"/>
              <a:gd name="connsiteX4" fmla="*/ 2 w 9432000"/>
              <a:gd name="connsiteY4" fmla="*/ 4720439 h 9432000"/>
              <a:gd name="connsiteX0" fmla="*/ 1365 w 5898811"/>
              <a:gd name="connsiteY0" fmla="*/ 4930284 h 4941891"/>
              <a:gd name="connsiteX1" fmla="*/ 1806448 w 5898811"/>
              <a:gd name="connsiteY1" fmla="*/ 1215423 h 4941891"/>
              <a:gd name="connsiteX2" fmla="*/ 5844194 w 5898811"/>
              <a:gd name="connsiteY2" fmla="*/ 346445 h 4941891"/>
              <a:gd name="connsiteX3" fmla="*/ 5898811 w 5898811"/>
              <a:gd name="connsiteY3" fmla="*/ 4941891 h 4941891"/>
              <a:gd name="connsiteX4" fmla="*/ 1365 w 5898811"/>
              <a:gd name="connsiteY4" fmla="*/ 4930284 h 4941891"/>
              <a:gd name="connsiteX0" fmla="*/ 1365 w 5898811"/>
              <a:gd name="connsiteY0" fmla="*/ 4930284 h 4941891"/>
              <a:gd name="connsiteX1" fmla="*/ 1806448 w 5898811"/>
              <a:gd name="connsiteY1" fmla="*/ 1215423 h 4941891"/>
              <a:gd name="connsiteX2" fmla="*/ 5844194 w 5898811"/>
              <a:gd name="connsiteY2" fmla="*/ 346445 h 4941891"/>
              <a:gd name="connsiteX3" fmla="*/ 5898811 w 5898811"/>
              <a:gd name="connsiteY3" fmla="*/ 4941891 h 4941891"/>
              <a:gd name="connsiteX4" fmla="*/ 1365 w 5898811"/>
              <a:gd name="connsiteY4" fmla="*/ 4930284 h 4941891"/>
              <a:gd name="connsiteX0" fmla="*/ 1365 w 5898811"/>
              <a:gd name="connsiteY0" fmla="*/ 4930284 h 4941891"/>
              <a:gd name="connsiteX1" fmla="*/ 1806448 w 5898811"/>
              <a:gd name="connsiteY1" fmla="*/ 1215423 h 4941891"/>
              <a:gd name="connsiteX2" fmla="*/ 5844194 w 5898811"/>
              <a:gd name="connsiteY2" fmla="*/ 346445 h 4941891"/>
              <a:gd name="connsiteX3" fmla="*/ 5898811 w 5898811"/>
              <a:gd name="connsiteY3" fmla="*/ 4941891 h 4941891"/>
              <a:gd name="connsiteX4" fmla="*/ 1365 w 5898811"/>
              <a:gd name="connsiteY4" fmla="*/ 4930284 h 4941891"/>
              <a:gd name="connsiteX0" fmla="*/ 1365 w 5844194"/>
              <a:gd name="connsiteY0" fmla="*/ 4930284 h 4941891"/>
              <a:gd name="connsiteX1" fmla="*/ 1806448 w 5844194"/>
              <a:gd name="connsiteY1" fmla="*/ 1215423 h 4941891"/>
              <a:gd name="connsiteX2" fmla="*/ 5844194 w 5844194"/>
              <a:gd name="connsiteY2" fmla="*/ 346445 h 4941891"/>
              <a:gd name="connsiteX3" fmla="*/ 5832648 w 5844194"/>
              <a:gd name="connsiteY3" fmla="*/ 4941891 h 4941891"/>
              <a:gd name="connsiteX4" fmla="*/ 1365 w 5844194"/>
              <a:gd name="connsiteY4" fmla="*/ 4930284 h 4941891"/>
              <a:gd name="connsiteX0" fmla="*/ 1365 w 5844194"/>
              <a:gd name="connsiteY0" fmla="*/ 4907345 h 4918952"/>
              <a:gd name="connsiteX1" fmla="*/ 1806448 w 5844194"/>
              <a:gd name="connsiteY1" fmla="*/ 1192484 h 4918952"/>
              <a:gd name="connsiteX2" fmla="*/ 5844194 w 5844194"/>
              <a:gd name="connsiteY2" fmla="*/ 346445 h 4918952"/>
              <a:gd name="connsiteX3" fmla="*/ 5832648 w 5844194"/>
              <a:gd name="connsiteY3" fmla="*/ 4918952 h 4918952"/>
              <a:gd name="connsiteX4" fmla="*/ 1365 w 5844194"/>
              <a:gd name="connsiteY4" fmla="*/ 4907345 h 4918952"/>
              <a:gd name="connsiteX0" fmla="*/ 1365 w 5844194"/>
              <a:gd name="connsiteY0" fmla="*/ 4907346 h 4918953"/>
              <a:gd name="connsiteX1" fmla="*/ 1806448 w 5844194"/>
              <a:gd name="connsiteY1" fmla="*/ 1192485 h 4918953"/>
              <a:gd name="connsiteX2" fmla="*/ 5844194 w 5844194"/>
              <a:gd name="connsiteY2" fmla="*/ 346445 h 4918953"/>
              <a:gd name="connsiteX3" fmla="*/ 5832648 w 5844194"/>
              <a:gd name="connsiteY3" fmla="*/ 4918953 h 4918953"/>
              <a:gd name="connsiteX4" fmla="*/ 1365 w 5844194"/>
              <a:gd name="connsiteY4" fmla="*/ 4907346 h 4918953"/>
              <a:gd name="connsiteX0" fmla="*/ 1365 w 5836497"/>
              <a:gd name="connsiteY0" fmla="*/ 4907345 h 4918952"/>
              <a:gd name="connsiteX1" fmla="*/ 1806448 w 5836497"/>
              <a:gd name="connsiteY1" fmla="*/ 1192484 h 4918952"/>
              <a:gd name="connsiteX2" fmla="*/ 5760132 w 5836497"/>
              <a:gd name="connsiteY2" fmla="*/ 346445 h 4918952"/>
              <a:gd name="connsiteX3" fmla="*/ 5832648 w 5836497"/>
              <a:gd name="connsiteY3" fmla="*/ 4918952 h 4918952"/>
              <a:gd name="connsiteX4" fmla="*/ 1365 w 5836497"/>
              <a:gd name="connsiteY4" fmla="*/ 4907345 h 4918952"/>
              <a:gd name="connsiteX0" fmla="*/ 1365 w 5836497"/>
              <a:gd name="connsiteY0" fmla="*/ 4876483 h 4888090"/>
              <a:gd name="connsiteX1" fmla="*/ 1806448 w 5836497"/>
              <a:gd name="connsiteY1" fmla="*/ 1161622 h 4888090"/>
              <a:gd name="connsiteX2" fmla="*/ 5787136 w 5836497"/>
              <a:gd name="connsiteY2" fmla="*/ 346445 h 4888090"/>
              <a:gd name="connsiteX3" fmla="*/ 5832648 w 5836497"/>
              <a:gd name="connsiteY3" fmla="*/ 4888090 h 4888090"/>
              <a:gd name="connsiteX4" fmla="*/ 1365 w 5836497"/>
              <a:gd name="connsiteY4" fmla="*/ 4876483 h 4888090"/>
              <a:gd name="connsiteX0" fmla="*/ 1365 w 5836497"/>
              <a:gd name="connsiteY0" fmla="*/ 4876483 h 4888090"/>
              <a:gd name="connsiteX1" fmla="*/ 1806448 w 5836497"/>
              <a:gd name="connsiteY1" fmla="*/ 1161622 h 4888090"/>
              <a:gd name="connsiteX2" fmla="*/ 5836497 w 5836497"/>
              <a:gd name="connsiteY2" fmla="*/ 346445 h 4888090"/>
              <a:gd name="connsiteX3" fmla="*/ 5832648 w 5836497"/>
              <a:gd name="connsiteY3" fmla="*/ 4888090 h 4888090"/>
              <a:gd name="connsiteX4" fmla="*/ 1365 w 5836497"/>
              <a:gd name="connsiteY4" fmla="*/ 4876483 h 4888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6497" h="4888090">
                <a:moveTo>
                  <a:pt x="1365" y="4876483"/>
                </a:moveTo>
                <a:cubicBezTo>
                  <a:pt x="0" y="3426550"/>
                  <a:pt x="833926" y="1916628"/>
                  <a:pt x="1806448" y="1161622"/>
                </a:cubicBezTo>
                <a:cubicBezTo>
                  <a:pt x="2778970" y="406616"/>
                  <a:pt x="4428561" y="0"/>
                  <a:pt x="5836497" y="346445"/>
                </a:cubicBezTo>
                <a:cubicBezTo>
                  <a:pt x="5832648" y="1878260"/>
                  <a:pt x="5836497" y="3356275"/>
                  <a:pt x="5832648" y="4888090"/>
                </a:cubicBezTo>
                <a:lnTo>
                  <a:pt x="1365" y="4876483"/>
                </a:lnTo>
                <a:close/>
              </a:path>
            </a:pathLst>
          </a:custGeom>
          <a:ln w="127000">
            <a:solidFill>
              <a:schemeClr val="accent2"/>
            </a:solidFill>
          </a:ln>
        </p:spPr>
        <p:txBody>
          <a:bodyPr tIns="1800000" anchor="ctr">
            <a:normAutofit/>
          </a:bodyPr>
          <a:lstStyle>
            <a:lvl1pPr algn="ctr">
              <a:defRPr sz="1000" b="0">
                <a:solidFill>
                  <a:schemeClr val="accent4"/>
                </a:solidFill>
              </a:defRPr>
            </a:lvl1pPr>
          </a:lstStyle>
          <a:p>
            <a:r>
              <a:rPr lang="en-US" smtClean="0"/>
              <a:t>Click icon to add picture</a:t>
            </a:r>
            <a:endParaRPr lang="en-GB" dirty="0"/>
          </a:p>
        </p:txBody>
      </p:sp>
      <p:sp>
        <p:nvSpPr>
          <p:cNvPr id="7" name="Text Placeholder 19"/>
          <p:cNvSpPr>
            <a:spLocks noGrp="1"/>
          </p:cNvSpPr>
          <p:nvPr>
            <p:ph type="body" sz="quarter" idx="18" hasCustomPrompt="1"/>
          </p:nvPr>
        </p:nvSpPr>
        <p:spPr>
          <a:xfrm>
            <a:off x="323851" y="2787919"/>
            <a:ext cx="3456062" cy="1566596"/>
          </a:xfrm>
        </p:spPr>
        <p:txBody>
          <a:bodyPr/>
          <a:lstStyle>
            <a:lvl1pPr>
              <a:defRPr sz="1600" b="0">
                <a:solidFill>
                  <a:schemeClr val="accent4"/>
                </a:solidFill>
              </a:defRPr>
            </a:lvl1pPr>
          </a:lstStyle>
          <a:p>
            <a:pPr lvl="0"/>
            <a:r>
              <a:rPr lang="en-US" dirty="0" smtClean="0"/>
              <a:t>Add subtitle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pic>
        <p:nvPicPr>
          <p:cNvPr id="11" name="Picture 10"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72494"/>
            <a:ext cx="7080518" cy="4672594"/>
          </a:xfrm>
          <a:prstGeom prst="rect">
            <a:avLst/>
          </a:prstGeom>
        </p:spPr>
      </p:pic>
      <p:sp>
        <p:nvSpPr>
          <p:cNvPr id="2" name="Title 1"/>
          <p:cNvSpPr>
            <a:spLocks noGrp="1"/>
          </p:cNvSpPr>
          <p:nvPr>
            <p:ph type="title" hasCustomPrompt="1"/>
          </p:nvPr>
        </p:nvSpPr>
        <p:spPr>
          <a:xfrm>
            <a:off x="323532" y="1274765"/>
            <a:ext cx="4248471" cy="1353237"/>
          </a:xfrm>
        </p:spPr>
        <p:txBody>
          <a:bodyPr anchor="b">
            <a:noAutofit/>
          </a:bodyPr>
          <a:lstStyle>
            <a:lvl1pPr>
              <a:defRPr sz="2400">
                <a:solidFill>
                  <a:schemeClr val="tx2"/>
                </a:solidFill>
              </a:defRPr>
            </a:lvl1pPr>
          </a:lstStyle>
          <a:p>
            <a:r>
              <a:rPr lang="en-US" dirty="0" smtClean="0"/>
              <a:t>Click to edit section title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47AB2EAD-0D55-4667-9961-0BFAEEF759A4}" type="datetime1">
              <a:rPr lang="en-GB" smtClean="0"/>
              <a:t>17/08/2017</a:t>
            </a:fld>
            <a:endParaRPr lang="en-GB" dirty="0"/>
          </a:p>
        </p:txBody>
      </p:sp>
      <p:sp>
        <p:nvSpPr>
          <p:cNvPr id="4" name="Footer Placeholder 3"/>
          <p:cNvSpPr>
            <a:spLocks noGrp="1"/>
          </p:cNvSpPr>
          <p:nvPr>
            <p:ph type="ftr" sz="quarter" idx="11"/>
          </p:nvPr>
        </p:nvSpPr>
        <p:spPr>
          <a:xfrm>
            <a:off x="673203" y="4695986"/>
            <a:ext cx="3312169" cy="90327"/>
          </a:xfrm>
        </p:spPr>
        <p:txBody>
          <a:bodyPr/>
          <a:lstStyle/>
          <a:p>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7" name="Text Placeholder 19"/>
          <p:cNvSpPr>
            <a:spLocks noGrp="1"/>
          </p:cNvSpPr>
          <p:nvPr>
            <p:ph type="body" sz="quarter" idx="18" hasCustomPrompt="1"/>
          </p:nvPr>
        </p:nvSpPr>
        <p:spPr>
          <a:xfrm>
            <a:off x="323851" y="2787919"/>
            <a:ext cx="4248148" cy="1566596"/>
          </a:xfrm>
        </p:spPr>
        <p:txBody>
          <a:bodyPr/>
          <a:lstStyle>
            <a:lvl1pPr>
              <a:defRPr sz="1600" b="0">
                <a:solidFill>
                  <a:schemeClr val="accent4"/>
                </a:solidFill>
              </a:defRPr>
            </a:lvl1pPr>
          </a:lstStyle>
          <a:p>
            <a:pPr lvl="0"/>
            <a:r>
              <a:rPr lang="en-US" dirty="0" smtClean="0"/>
              <a:t>Add subtitle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539" y="4572000"/>
            <a:ext cx="342433" cy="2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Freeform 6"/>
          <p:cNvSpPr>
            <a:spLocks/>
          </p:cNvSpPr>
          <p:nvPr userDrawn="1"/>
        </p:nvSpPr>
        <p:spPr bwMode="auto">
          <a:xfrm>
            <a:off x="1588" y="501550"/>
            <a:ext cx="6897688" cy="4662488"/>
          </a:xfrm>
          <a:custGeom>
            <a:avLst/>
            <a:gdLst/>
            <a:ahLst/>
            <a:cxnLst>
              <a:cxn ang="0">
                <a:pos x="3580" y="625"/>
              </a:cxn>
              <a:cxn ang="0">
                <a:pos x="6800" y="6"/>
              </a:cxn>
              <a:cxn ang="0">
                <a:pos x="7450" y="18"/>
              </a:cxn>
              <a:cxn ang="0">
                <a:pos x="8032" y="59"/>
              </a:cxn>
              <a:cxn ang="0">
                <a:pos x="8447" y="114"/>
              </a:cxn>
              <a:cxn ang="0">
                <a:pos x="10556" y="678"/>
              </a:cxn>
              <a:cxn ang="0">
                <a:pos x="11535" y="1131"/>
              </a:cxn>
              <a:cxn ang="0">
                <a:pos x="12443" y="1672"/>
              </a:cxn>
              <a:cxn ang="0">
                <a:pos x="15408" y="4823"/>
              </a:cxn>
              <a:cxn ang="0">
                <a:pos x="16706" y="8836"/>
              </a:cxn>
              <a:cxn ang="0">
                <a:pos x="16622" y="11348"/>
              </a:cxn>
              <a:cxn ang="0">
                <a:pos x="16159" y="11348"/>
              </a:cxn>
              <a:cxn ang="0">
                <a:pos x="16290" y="10074"/>
              </a:cxn>
              <a:cxn ang="0">
                <a:pos x="16292" y="9497"/>
              </a:cxn>
              <a:cxn ang="0">
                <a:pos x="15855" y="6943"/>
              </a:cxn>
              <a:cxn ang="0">
                <a:pos x="15186" y="5362"/>
              </a:cxn>
              <a:cxn ang="0">
                <a:pos x="12304" y="2127"/>
              </a:cxn>
              <a:cxn ang="0">
                <a:pos x="10592" y="1187"/>
              </a:cxn>
              <a:cxn ang="0">
                <a:pos x="7283" y="468"/>
              </a:cxn>
              <a:cxn ang="0">
                <a:pos x="6833" y="461"/>
              </a:cxn>
              <a:cxn ang="0">
                <a:pos x="5714" y="552"/>
              </a:cxn>
              <a:cxn ang="0">
                <a:pos x="4833" y="717"/>
              </a:cxn>
              <a:cxn ang="0">
                <a:pos x="2343" y="1708"/>
              </a:cxn>
              <a:cxn ang="0">
                <a:pos x="1045" y="2610"/>
              </a:cxn>
              <a:cxn ang="0">
                <a:pos x="0" y="3625"/>
              </a:cxn>
              <a:cxn ang="0">
                <a:pos x="0" y="2954"/>
              </a:cxn>
              <a:cxn ang="0">
                <a:pos x="3580" y="625"/>
              </a:cxn>
            </a:cxnLst>
            <a:rect l="0" t="0" r="r" b="b"/>
            <a:pathLst>
              <a:path w="16790" h="11348">
                <a:moveTo>
                  <a:pt x="3580" y="625"/>
                </a:moveTo>
                <a:cubicBezTo>
                  <a:pt x="4609" y="242"/>
                  <a:pt x="5702" y="29"/>
                  <a:pt x="6800" y="6"/>
                </a:cubicBezTo>
                <a:cubicBezTo>
                  <a:pt x="7017" y="8"/>
                  <a:pt x="7234" y="0"/>
                  <a:pt x="7450" y="18"/>
                </a:cubicBezTo>
                <a:cubicBezTo>
                  <a:pt x="7645" y="18"/>
                  <a:pt x="7838" y="45"/>
                  <a:pt x="8032" y="59"/>
                </a:cubicBezTo>
                <a:cubicBezTo>
                  <a:pt x="8171" y="72"/>
                  <a:pt x="8309" y="95"/>
                  <a:pt x="8447" y="114"/>
                </a:cubicBezTo>
                <a:cubicBezTo>
                  <a:pt x="9169" y="220"/>
                  <a:pt x="9874" y="420"/>
                  <a:pt x="10556" y="678"/>
                </a:cubicBezTo>
                <a:cubicBezTo>
                  <a:pt x="10890" y="811"/>
                  <a:pt x="11219" y="958"/>
                  <a:pt x="11535" y="1131"/>
                </a:cubicBezTo>
                <a:cubicBezTo>
                  <a:pt x="11848" y="1293"/>
                  <a:pt x="12153" y="1472"/>
                  <a:pt x="12443" y="1672"/>
                </a:cubicBezTo>
                <a:cubicBezTo>
                  <a:pt x="13654" y="2479"/>
                  <a:pt x="14674" y="3567"/>
                  <a:pt x="15408" y="4823"/>
                </a:cubicBezTo>
                <a:cubicBezTo>
                  <a:pt x="16127" y="6044"/>
                  <a:pt x="16570" y="7425"/>
                  <a:pt x="16706" y="8836"/>
                </a:cubicBezTo>
                <a:cubicBezTo>
                  <a:pt x="16790" y="9672"/>
                  <a:pt x="16755" y="10519"/>
                  <a:pt x="16622" y="11348"/>
                </a:cubicBezTo>
                <a:lnTo>
                  <a:pt x="16159" y="11348"/>
                </a:lnTo>
                <a:cubicBezTo>
                  <a:pt x="16233" y="10927"/>
                  <a:pt x="16271" y="10501"/>
                  <a:pt x="16290" y="10074"/>
                </a:cubicBezTo>
                <a:cubicBezTo>
                  <a:pt x="16295" y="9882"/>
                  <a:pt x="16293" y="9689"/>
                  <a:pt x="16292" y="9497"/>
                </a:cubicBezTo>
                <a:cubicBezTo>
                  <a:pt x="16266" y="8631"/>
                  <a:pt x="16120" y="7768"/>
                  <a:pt x="15855" y="6943"/>
                </a:cubicBezTo>
                <a:cubicBezTo>
                  <a:pt x="15680" y="6398"/>
                  <a:pt x="15463" y="5864"/>
                  <a:pt x="15186" y="5362"/>
                </a:cubicBezTo>
                <a:cubicBezTo>
                  <a:pt x="14502" y="4074"/>
                  <a:pt x="13502" y="2957"/>
                  <a:pt x="12304" y="2127"/>
                </a:cubicBezTo>
                <a:cubicBezTo>
                  <a:pt x="11765" y="1760"/>
                  <a:pt x="11195" y="1437"/>
                  <a:pt x="10592" y="1187"/>
                </a:cubicBezTo>
                <a:cubicBezTo>
                  <a:pt x="9545" y="749"/>
                  <a:pt x="8419" y="496"/>
                  <a:pt x="7283" y="468"/>
                </a:cubicBezTo>
                <a:cubicBezTo>
                  <a:pt x="7134" y="453"/>
                  <a:pt x="6983" y="464"/>
                  <a:pt x="6833" y="461"/>
                </a:cubicBezTo>
                <a:cubicBezTo>
                  <a:pt x="6459" y="475"/>
                  <a:pt x="6085" y="498"/>
                  <a:pt x="5714" y="552"/>
                </a:cubicBezTo>
                <a:cubicBezTo>
                  <a:pt x="5419" y="597"/>
                  <a:pt x="5123" y="647"/>
                  <a:pt x="4833" y="717"/>
                </a:cubicBezTo>
                <a:cubicBezTo>
                  <a:pt x="3962" y="929"/>
                  <a:pt x="3119" y="1259"/>
                  <a:pt x="2343" y="1708"/>
                </a:cubicBezTo>
                <a:cubicBezTo>
                  <a:pt x="1886" y="1971"/>
                  <a:pt x="1451" y="2274"/>
                  <a:pt x="1045" y="2610"/>
                </a:cubicBezTo>
                <a:cubicBezTo>
                  <a:pt x="668" y="2917"/>
                  <a:pt x="324" y="3263"/>
                  <a:pt x="0" y="3625"/>
                </a:cubicBezTo>
                <a:lnTo>
                  <a:pt x="0" y="2954"/>
                </a:lnTo>
                <a:cubicBezTo>
                  <a:pt x="1002" y="1926"/>
                  <a:pt x="2234" y="1124"/>
                  <a:pt x="3580" y="6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3">
    <p:spTree>
      <p:nvGrpSpPr>
        <p:cNvPr id="1" name=""/>
        <p:cNvGrpSpPr/>
        <p:nvPr/>
      </p:nvGrpSpPr>
      <p:grpSpPr>
        <a:xfrm>
          <a:off x="0" y="0"/>
          <a:ext cx="0" cy="0"/>
          <a:chOff x="0" y="0"/>
          <a:chExt cx="0" cy="0"/>
        </a:xfrm>
      </p:grpSpPr>
      <p:sp>
        <p:nvSpPr>
          <p:cNvPr id="8" name="Oval 7"/>
          <p:cNvSpPr/>
          <p:nvPr userDrawn="1"/>
        </p:nvSpPr>
        <p:spPr>
          <a:xfrm>
            <a:off x="2525221" y="555526"/>
            <a:ext cx="4073640" cy="4073640"/>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095838" y="1274765"/>
            <a:ext cx="2952539" cy="1353237"/>
          </a:xfrm>
        </p:spPr>
        <p:txBody>
          <a:bodyPr anchor="b">
            <a:noAutofit/>
          </a:bodyPr>
          <a:lstStyle>
            <a:lvl1pPr algn="ctr">
              <a:defRPr sz="2400">
                <a:solidFill>
                  <a:schemeClr val="tx2"/>
                </a:solidFill>
              </a:defRPr>
            </a:lvl1pPr>
          </a:lstStyle>
          <a:p>
            <a:r>
              <a:rPr lang="en-US" dirty="0" smtClean="0"/>
              <a:t>Click to edit section title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68BCCD0C-0B74-4C41-827D-2B88AC7C60C6}" type="datetime1">
              <a:rPr lang="en-GB" smtClean="0"/>
              <a:t>17/08/2017</a:t>
            </a:fld>
            <a:endParaRPr lang="en-GB" dirty="0"/>
          </a:p>
        </p:txBody>
      </p:sp>
      <p:sp>
        <p:nvSpPr>
          <p:cNvPr id="4" name="Footer Placeholder 3"/>
          <p:cNvSpPr>
            <a:spLocks noGrp="1"/>
          </p:cNvSpPr>
          <p:nvPr>
            <p:ph type="ftr" sz="quarter" idx="11"/>
          </p:nvPr>
        </p:nvSpPr>
        <p:spPr>
          <a:xfrm>
            <a:off x="673203" y="4695986"/>
            <a:ext cx="3312169" cy="90327"/>
          </a:xfrm>
        </p:spPr>
        <p:txBody>
          <a:bodyPr/>
          <a:lstStyle/>
          <a:p>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7" name="Text Placeholder 19"/>
          <p:cNvSpPr>
            <a:spLocks noGrp="1"/>
          </p:cNvSpPr>
          <p:nvPr>
            <p:ph type="body" sz="quarter" idx="18" hasCustomPrompt="1"/>
          </p:nvPr>
        </p:nvSpPr>
        <p:spPr>
          <a:xfrm>
            <a:off x="3095838" y="2787917"/>
            <a:ext cx="2952539" cy="1188771"/>
          </a:xfrm>
        </p:spPr>
        <p:txBody>
          <a:bodyPr/>
          <a:lstStyle>
            <a:lvl1pPr algn="ctr">
              <a:defRPr sz="1600" b="0">
                <a:solidFill>
                  <a:schemeClr val="accent4"/>
                </a:solidFill>
              </a:defRPr>
            </a:lvl1pPr>
            <a:lvl2pPr algn="ctr">
              <a:defRPr/>
            </a:lvl2pPr>
            <a:lvl3pPr algn="ctr">
              <a:defRPr/>
            </a:lvl3pPr>
            <a:lvl4pPr algn="ctr">
              <a:defRPr/>
            </a:lvl4pPr>
            <a:lvl5pPr algn="ctr">
              <a:defRPr/>
            </a:lvl5pPr>
          </a:lstStyle>
          <a:p>
            <a:pPr lvl="0"/>
            <a:r>
              <a:rPr lang="en-US" dirty="0" smtClean="0"/>
              <a:t>Add subtitle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hord 8"/>
          <p:cNvSpPr>
            <a:spLocks noChangeAspect="1"/>
          </p:cNvSpPr>
          <p:nvPr userDrawn="1"/>
        </p:nvSpPr>
        <p:spPr>
          <a:xfrm>
            <a:off x="-722213" y="1311610"/>
            <a:ext cx="2610000" cy="2610000"/>
          </a:xfrm>
          <a:prstGeom prst="chord">
            <a:avLst>
              <a:gd name="adj1" fmla="val 14396573"/>
              <a:gd name="adj2" fmla="val 7228746"/>
            </a:avLst>
          </a:prstGeom>
          <a:solidFill>
            <a:schemeClr val="bg1"/>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hord 9"/>
          <p:cNvSpPr>
            <a:spLocks noChangeAspect="1"/>
          </p:cNvSpPr>
          <p:nvPr userDrawn="1"/>
        </p:nvSpPr>
        <p:spPr>
          <a:xfrm flipH="1">
            <a:off x="7236296" y="1311610"/>
            <a:ext cx="2610000" cy="2610000"/>
          </a:xfrm>
          <a:prstGeom prst="chord">
            <a:avLst>
              <a:gd name="adj1" fmla="val 14396573"/>
              <a:gd name="adj2" fmla="val 7228746"/>
            </a:avLst>
          </a:prstGeom>
          <a:solidFill>
            <a:schemeClr val="bg1"/>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content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E10B069B-88E7-4BFD-A6FB-C7E96A9A4BB5}" type="datetime1">
              <a:rPr lang="en-GB" smtClean="0"/>
              <a:t>17/08/2017</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7" name="Content Placeholder 6"/>
          <p:cNvSpPr>
            <a:spLocks noGrp="1"/>
          </p:cNvSpPr>
          <p:nvPr>
            <p:ph sz="quarter" idx="13" hasCustomPrompt="1"/>
          </p:nvPr>
        </p:nvSpPr>
        <p:spPr/>
        <p:txBody>
          <a:bodyPr/>
          <a:lstStyle>
            <a:lvl1pPr>
              <a:defRPr b="0">
                <a:solidFill>
                  <a:schemeClr val="tx1"/>
                </a:solidFill>
              </a:defRPr>
            </a:lvl1pPr>
            <a:lvl2pPr marL="285750" indent="-285750">
              <a:buFont typeface="Arial" pitchFamily="34" charset="0"/>
              <a:buChar char="•"/>
              <a:defRPr/>
            </a:lvl2pPr>
            <a:lvl5pPr>
              <a:defRPr/>
            </a:lvl5pPr>
            <a:lvl6pPr>
              <a:defRPr/>
            </a:lvl6pPr>
          </a:lstStyle>
          <a:p>
            <a:pPr lvl="0"/>
            <a:r>
              <a:rPr lang="en-US" dirty="0" smtClean="0"/>
              <a:t>Click to edit body text</a:t>
            </a:r>
          </a:p>
          <a:p>
            <a:pPr lvl="2"/>
            <a:r>
              <a:rPr lang="en-US" dirty="0" smtClean="0"/>
              <a:t>Third level</a:t>
            </a:r>
          </a:p>
          <a:p>
            <a:pPr lvl="3"/>
            <a:r>
              <a:rPr lang="en-US" dirty="0" smtClean="0"/>
              <a:t>Fourth level</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 content layout 2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61B72215-2F1F-4B31-AC88-57645AC26906}" type="datetime1">
              <a:rPr lang="en-GB" smtClean="0"/>
              <a:t>17/08/2017</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7" name="Content Placeholder 6"/>
          <p:cNvSpPr>
            <a:spLocks noGrp="1"/>
          </p:cNvSpPr>
          <p:nvPr>
            <p:ph sz="quarter" idx="13" hasCustomPrompt="1"/>
          </p:nvPr>
        </p:nvSpPr>
        <p:spPr>
          <a:xfrm>
            <a:off x="323528" y="1023939"/>
            <a:ext cx="4248472" cy="3330575"/>
          </a:xfrm>
        </p:spPr>
        <p:txBody>
          <a:bodyPr rIns="90000"/>
          <a:lstStyle>
            <a:lvl1pPr>
              <a:defRPr b="0">
                <a:solidFill>
                  <a:schemeClr val="tx1"/>
                </a:solidFill>
              </a:defRPr>
            </a:lvl1pPr>
            <a:lvl5pPr>
              <a:defRPr/>
            </a:lvl5pPr>
            <a:lvl6pPr>
              <a:defRPr/>
            </a:lvl6pPr>
          </a:lstStyle>
          <a:p>
            <a:pPr lvl="0"/>
            <a:r>
              <a:rPr lang="en-US" dirty="0" smtClean="0"/>
              <a:t>Click to edit body text</a:t>
            </a:r>
          </a:p>
          <a:p>
            <a:pPr lvl="2"/>
            <a:r>
              <a:rPr lang="en-US" dirty="0" smtClean="0"/>
              <a:t>Third level</a:t>
            </a:r>
          </a:p>
          <a:p>
            <a:pPr lvl="3"/>
            <a:r>
              <a:rPr lang="en-US" dirty="0" smtClean="0"/>
              <a:t>Fourth level</a:t>
            </a:r>
          </a:p>
        </p:txBody>
      </p:sp>
      <p:sp>
        <p:nvSpPr>
          <p:cNvPr id="8" name="Content Placeholder 6"/>
          <p:cNvSpPr>
            <a:spLocks noGrp="1"/>
          </p:cNvSpPr>
          <p:nvPr>
            <p:ph sz="quarter" idx="14" hasCustomPrompt="1"/>
          </p:nvPr>
        </p:nvSpPr>
        <p:spPr>
          <a:xfrm>
            <a:off x="4563856" y="1023939"/>
            <a:ext cx="4248472" cy="3330575"/>
          </a:xfrm>
        </p:spPr>
        <p:txBody>
          <a:bodyPr lIns="90000" rIns="0"/>
          <a:lstStyle>
            <a:lvl1pPr>
              <a:defRPr/>
            </a:lvl1pPr>
            <a:lvl2pPr>
              <a:defRPr sz="1800"/>
            </a:lvl2pPr>
            <a:lvl5pPr>
              <a:defRPr/>
            </a:lvl5pPr>
            <a:lvl6pPr>
              <a:defRPr/>
            </a:lvl6pPr>
          </a:lstStyle>
          <a:p>
            <a:pPr lvl="1"/>
            <a:r>
              <a:rPr lang="en-US" dirty="0" smtClean="0"/>
              <a:t>Second level</a:t>
            </a:r>
          </a:p>
          <a:p>
            <a:pPr lvl="2"/>
            <a:r>
              <a:rPr lang="en-US" dirty="0" smtClean="0"/>
              <a:t>Third level</a:t>
            </a:r>
          </a:p>
          <a:p>
            <a:pPr lvl="3"/>
            <a:r>
              <a:rPr lang="en-US" dirty="0" smtClean="0"/>
              <a:t>Fourth level</a:t>
            </a:r>
          </a:p>
        </p:txBody>
      </p:sp>
      <p:grpSp>
        <p:nvGrpSpPr>
          <p:cNvPr id="16" name="Group 11"/>
          <p:cNvGrpSpPr/>
          <p:nvPr userDrawn="1"/>
        </p:nvGrpSpPr>
        <p:grpSpPr>
          <a:xfrm>
            <a:off x="-1656692" y="951571"/>
            <a:ext cx="1567077" cy="3287402"/>
            <a:chOff x="6195941" y="562596"/>
            <a:chExt cx="1567077" cy="3287402"/>
          </a:xfrm>
        </p:grpSpPr>
        <p:grpSp>
          <p:nvGrpSpPr>
            <p:cNvPr id="17" name="Group 113"/>
            <p:cNvGrpSpPr/>
            <p:nvPr/>
          </p:nvGrpSpPr>
          <p:grpSpPr>
            <a:xfrm>
              <a:off x="6195941" y="832626"/>
              <a:ext cx="1567077" cy="3017372"/>
              <a:chOff x="-1872716" y="660661"/>
              <a:chExt cx="1567077" cy="2263032"/>
            </a:xfrm>
          </p:grpSpPr>
          <p:sp>
            <p:nvSpPr>
              <p:cNvPr id="21" name="TextBox 20"/>
              <p:cNvSpPr txBox="1"/>
              <p:nvPr/>
            </p:nvSpPr>
            <p:spPr>
              <a:xfrm>
                <a:off x="-1872716" y="984698"/>
                <a:ext cx="1567077" cy="1938995"/>
              </a:xfrm>
              <a:prstGeom prst="rect">
                <a:avLst/>
              </a:prstGeom>
              <a:noFill/>
            </p:spPr>
            <p:txBody>
              <a:bodyPr wrap="square" lIns="0" tIns="0" rIns="0" bIns="0" rtlCol="0">
                <a:spAutoFit/>
              </a:bodyPr>
              <a:lstStyle/>
              <a:p>
                <a:r>
                  <a:rPr lang="en-GB" sz="1050" dirty="0" smtClean="0">
                    <a:solidFill>
                      <a:srgbClr val="000000"/>
                    </a:solidFill>
                  </a:rPr>
                  <a:t>To format</a:t>
                </a:r>
                <a:r>
                  <a:rPr lang="en-GB" sz="1050" baseline="0" dirty="0" smtClean="0">
                    <a:solidFill>
                      <a:srgbClr val="000000"/>
                    </a:solidFill>
                  </a:rPr>
                  <a:t> the body text, simply highlight the specific line(s) of text and click ‘tab’ or press ‘increase/decrease list level’ button. If you continue to click the ‘Tab’ button and the text turns white you have tabbed too far and should use the ‘decrease level’ button to return to compliant text.</a:t>
                </a:r>
              </a:p>
              <a:p>
                <a:endParaRPr lang="en-GB" sz="1050" baseline="0" dirty="0" smtClean="0">
                  <a:solidFill>
                    <a:srgbClr val="000000"/>
                  </a:solidFill>
                </a:endParaRPr>
              </a:p>
              <a:p>
                <a:r>
                  <a:rPr lang="en-GB" sz="1050" baseline="0" dirty="0" smtClean="0">
                    <a:solidFill>
                      <a:srgbClr val="000000"/>
                    </a:solidFill>
                  </a:rPr>
                  <a:t>Do not use the bullet point button to format your text.</a:t>
                </a:r>
                <a:endParaRPr lang="en-GB" sz="1050" dirty="0" smtClean="0">
                  <a:solidFill>
                    <a:srgbClr val="000000"/>
                  </a:solidFill>
                </a:endParaRPr>
              </a:p>
            </p:txBody>
          </p:sp>
          <p:pic>
            <p:nvPicPr>
              <p:cNvPr id="22" name="Picture 21"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18" name="Group 120"/>
            <p:cNvGrpSpPr/>
            <p:nvPr/>
          </p:nvGrpSpPr>
          <p:grpSpPr>
            <a:xfrm>
              <a:off x="6303954" y="562596"/>
              <a:ext cx="540060" cy="540060"/>
              <a:chOff x="6303954" y="562596"/>
              <a:chExt cx="540060" cy="540060"/>
            </a:xfrm>
          </p:grpSpPr>
          <p:sp>
            <p:nvSpPr>
              <p:cNvPr id="19" name="Donut 18"/>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0" name="Picture 19"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eneral content layout 3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lvl1pPr>
          </a:lstStyle>
          <a:p>
            <a:r>
              <a:rPr lang="en-US" smtClean="0"/>
              <a:t>Click to edit Master title style</a:t>
            </a:r>
            <a:endParaRPr lang="en-GB" dirty="0"/>
          </a:p>
        </p:txBody>
      </p:sp>
      <p:sp>
        <p:nvSpPr>
          <p:cNvPr id="3" name="Date Placeholder 2"/>
          <p:cNvSpPr>
            <a:spLocks noGrp="1"/>
          </p:cNvSpPr>
          <p:nvPr>
            <p:ph type="dt" sz="half" idx="10"/>
          </p:nvPr>
        </p:nvSpPr>
        <p:spPr>
          <a:xfrm>
            <a:off x="673200" y="4824000"/>
            <a:ext cx="3898800" cy="111600"/>
          </a:xfrm>
        </p:spPr>
        <p:txBody>
          <a:bodyPr/>
          <a:lstStyle/>
          <a:p>
            <a:fld id="{C0D1C11F-8D27-49FF-81FF-CC8B92CCA6F0}" type="datetime1">
              <a:rPr lang="en-GB" smtClean="0"/>
              <a:t>17/08/2017</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7" name="Content Placeholder 6"/>
          <p:cNvSpPr>
            <a:spLocks noGrp="1"/>
          </p:cNvSpPr>
          <p:nvPr>
            <p:ph sz="quarter" idx="13" hasCustomPrompt="1"/>
          </p:nvPr>
        </p:nvSpPr>
        <p:spPr>
          <a:xfrm>
            <a:off x="323528" y="1023939"/>
            <a:ext cx="2829600" cy="3330575"/>
          </a:xfrm>
        </p:spPr>
        <p:txBody>
          <a:bodyPr rIns="90000"/>
          <a:lstStyle>
            <a:lvl1pPr>
              <a:defRPr/>
            </a:lvl1pPr>
            <a:lvl2pPr>
              <a:defRPr sz="1800" baseline="0"/>
            </a:lvl2pPr>
            <a:lvl3pPr>
              <a:defRPr/>
            </a:lvl3pPr>
            <a:lvl4pPr>
              <a:defRPr/>
            </a:lvl4pPr>
            <a:lvl5pPr>
              <a:defRPr/>
            </a:lvl5pPr>
            <a:lvl6pPr>
              <a:defRPr/>
            </a:lvl6pPr>
          </a:lstStyle>
          <a:p>
            <a:pPr lvl="1"/>
            <a:r>
              <a:rPr lang="en-US" dirty="0" smtClean="0"/>
              <a:t>Click to edit body text</a:t>
            </a:r>
          </a:p>
          <a:p>
            <a:pPr lvl="2"/>
            <a:r>
              <a:rPr lang="en-US" dirty="0" smtClean="0"/>
              <a:t>Second level</a:t>
            </a:r>
          </a:p>
          <a:p>
            <a:pPr lvl="3"/>
            <a:r>
              <a:rPr lang="en-US" dirty="0" smtClean="0"/>
              <a:t>Third level</a:t>
            </a:r>
          </a:p>
        </p:txBody>
      </p:sp>
      <p:sp>
        <p:nvSpPr>
          <p:cNvPr id="9" name="Content Placeholder 6"/>
          <p:cNvSpPr>
            <a:spLocks noGrp="1"/>
          </p:cNvSpPr>
          <p:nvPr>
            <p:ph sz="quarter" idx="14" hasCustomPrompt="1"/>
          </p:nvPr>
        </p:nvSpPr>
        <p:spPr>
          <a:xfrm>
            <a:off x="3157200" y="1023939"/>
            <a:ext cx="2829600" cy="3330575"/>
          </a:xfrm>
        </p:spPr>
        <p:txBody>
          <a:bodyPr rIns="90000"/>
          <a:lstStyle>
            <a:lvl1pPr>
              <a:defRPr/>
            </a:lvl1pPr>
            <a:lvl2pPr>
              <a:defRPr sz="1800"/>
            </a:lvl2pPr>
            <a:lvl3pPr>
              <a:defRPr/>
            </a:lvl3pPr>
            <a:lvl4pPr>
              <a:defRPr/>
            </a:lvl4pPr>
            <a:lvl5pPr>
              <a:defRPr/>
            </a:lvl5pPr>
            <a:lvl6pPr>
              <a:defRPr/>
            </a:lvl6pPr>
          </a:lstStyle>
          <a:p>
            <a:pPr lvl="1"/>
            <a:r>
              <a:rPr lang="en-US" dirty="0" smtClean="0"/>
              <a:t>Click to edit body text</a:t>
            </a:r>
          </a:p>
          <a:p>
            <a:pPr lvl="2"/>
            <a:r>
              <a:rPr lang="en-US" dirty="0" smtClean="0"/>
              <a:t>Second level</a:t>
            </a:r>
          </a:p>
          <a:p>
            <a:pPr lvl="3"/>
            <a:r>
              <a:rPr lang="en-US" dirty="0" smtClean="0"/>
              <a:t>Third level</a:t>
            </a:r>
          </a:p>
        </p:txBody>
      </p:sp>
      <p:sp>
        <p:nvSpPr>
          <p:cNvPr id="10" name="Content Placeholder 6"/>
          <p:cNvSpPr>
            <a:spLocks noGrp="1"/>
          </p:cNvSpPr>
          <p:nvPr>
            <p:ph sz="quarter" idx="15" hasCustomPrompt="1"/>
          </p:nvPr>
        </p:nvSpPr>
        <p:spPr>
          <a:xfrm>
            <a:off x="5990872" y="1023939"/>
            <a:ext cx="2829600" cy="3330575"/>
          </a:xfrm>
        </p:spPr>
        <p:txBody>
          <a:bodyPr rIns="90000"/>
          <a:lstStyle>
            <a:lvl1pPr>
              <a:defRPr/>
            </a:lvl1pPr>
            <a:lvl2pPr>
              <a:defRPr sz="1800"/>
            </a:lvl2pPr>
            <a:lvl3pPr>
              <a:defRPr/>
            </a:lvl3pPr>
            <a:lvl4pPr>
              <a:defRPr/>
            </a:lvl4pPr>
            <a:lvl5pPr>
              <a:defRPr/>
            </a:lvl5pPr>
            <a:lvl6pPr>
              <a:defRPr/>
            </a:lvl6pPr>
          </a:lstStyle>
          <a:p>
            <a:pPr lvl="1"/>
            <a:r>
              <a:rPr lang="en-US" dirty="0" smtClean="0"/>
              <a:t>Click to edit body text</a:t>
            </a:r>
          </a:p>
          <a:p>
            <a:pPr lvl="2"/>
            <a:r>
              <a:rPr lang="en-US" dirty="0" smtClean="0"/>
              <a:t>Second level</a:t>
            </a:r>
          </a:p>
          <a:p>
            <a:pPr lvl="3"/>
            <a:r>
              <a:rPr lang="en-US" dirty="0" smtClean="0"/>
              <a:t>Third level</a:t>
            </a:r>
          </a:p>
        </p:txBody>
      </p:sp>
      <p:grpSp>
        <p:nvGrpSpPr>
          <p:cNvPr id="18" name="Group 11"/>
          <p:cNvGrpSpPr/>
          <p:nvPr userDrawn="1"/>
        </p:nvGrpSpPr>
        <p:grpSpPr>
          <a:xfrm>
            <a:off x="-1656692" y="951571"/>
            <a:ext cx="1567077" cy="3287402"/>
            <a:chOff x="6195941" y="562596"/>
            <a:chExt cx="1567077" cy="3287402"/>
          </a:xfrm>
        </p:grpSpPr>
        <p:grpSp>
          <p:nvGrpSpPr>
            <p:cNvPr id="19" name="Group 113"/>
            <p:cNvGrpSpPr/>
            <p:nvPr/>
          </p:nvGrpSpPr>
          <p:grpSpPr>
            <a:xfrm>
              <a:off x="6195941" y="832626"/>
              <a:ext cx="1567077" cy="3017372"/>
              <a:chOff x="-1872716" y="660661"/>
              <a:chExt cx="1567077" cy="2263032"/>
            </a:xfrm>
          </p:grpSpPr>
          <p:sp>
            <p:nvSpPr>
              <p:cNvPr id="23" name="TextBox 22"/>
              <p:cNvSpPr txBox="1"/>
              <p:nvPr/>
            </p:nvSpPr>
            <p:spPr>
              <a:xfrm>
                <a:off x="-1872716" y="984698"/>
                <a:ext cx="1567077" cy="1938995"/>
              </a:xfrm>
              <a:prstGeom prst="rect">
                <a:avLst/>
              </a:prstGeom>
              <a:noFill/>
            </p:spPr>
            <p:txBody>
              <a:bodyPr wrap="square" lIns="0" tIns="0" rIns="0" bIns="0" rtlCol="0">
                <a:spAutoFit/>
              </a:bodyPr>
              <a:lstStyle/>
              <a:p>
                <a:r>
                  <a:rPr lang="en-GB" sz="1050" dirty="0" smtClean="0">
                    <a:solidFill>
                      <a:srgbClr val="000000"/>
                    </a:solidFill>
                  </a:rPr>
                  <a:t>To format</a:t>
                </a:r>
                <a:r>
                  <a:rPr lang="en-GB" sz="1050" baseline="0" dirty="0" smtClean="0">
                    <a:solidFill>
                      <a:srgbClr val="000000"/>
                    </a:solidFill>
                  </a:rPr>
                  <a:t> the body text, simply highlight the specific line(s) of text and click ‘tab’ or press ‘increase/decrease list level’ button. If you continue to click the ‘Tab’ button and the text turns white you have tabbed too far and should use the ‘decrease level’ button to return to compliant text.</a:t>
                </a:r>
              </a:p>
              <a:p>
                <a:endParaRPr lang="en-GB" sz="1050" baseline="0" dirty="0" smtClean="0">
                  <a:solidFill>
                    <a:srgbClr val="000000"/>
                  </a:solidFill>
                </a:endParaRPr>
              </a:p>
              <a:p>
                <a:r>
                  <a:rPr lang="en-GB" sz="1050" baseline="0" dirty="0" smtClean="0">
                    <a:solidFill>
                      <a:srgbClr val="000000"/>
                    </a:solidFill>
                  </a:rPr>
                  <a:t>Do not use the bullet point button to format your text.</a:t>
                </a:r>
                <a:endParaRPr lang="en-GB" sz="1050" dirty="0" smtClean="0">
                  <a:solidFill>
                    <a:srgbClr val="000000"/>
                  </a:solidFill>
                </a:endParaRPr>
              </a:p>
            </p:txBody>
          </p:sp>
          <p:pic>
            <p:nvPicPr>
              <p:cNvPr id="24" name="Picture 23"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20" name="Group 120"/>
            <p:cNvGrpSpPr/>
            <p:nvPr/>
          </p:nvGrpSpPr>
          <p:grpSpPr>
            <a:xfrm>
              <a:off x="6303954" y="562596"/>
              <a:ext cx="540060" cy="540060"/>
              <a:chOff x="6303954" y="562596"/>
              <a:chExt cx="540060" cy="540060"/>
            </a:xfrm>
          </p:grpSpPr>
          <p:sp>
            <p:nvSpPr>
              <p:cNvPr id="21" name="Donut 20"/>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Picture 21"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neral content layout 4 (3 shaded columns)">
    <p:spTree>
      <p:nvGrpSpPr>
        <p:cNvPr id="1" name=""/>
        <p:cNvGrpSpPr/>
        <p:nvPr/>
      </p:nvGrpSpPr>
      <p:grpSpPr>
        <a:xfrm>
          <a:off x="0" y="0"/>
          <a:ext cx="0" cy="0"/>
          <a:chOff x="0" y="0"/>
          <a:chExt cx="0" cy="0"/>
        </a:xfrm>
      </p:grpSpPr>
      <p:sp>
        <p:nvSpPr>
          <p:cNvPr id="2" name="Title 1"/>
          <p:cNvSpPr>
            <a:spLocks noGrp="1"/>
          </p:cNvSpPr>
          <p:nvPr>
            <p:ph type="title"/>
          </p:nvPr>
        </p:nvSpPr>
        <p:spPr>
          <a:xfrm>
            <a:off x="323528" y="159483"/>
            <a:ext cx="8488800" cy="416522"/>
          </a:xfrm>
        </p:spPr>
        <p:txBody>
          <a:bodyPr>
            <a:normAutofit/>
          </a:bodyPr>
          <a:lstStyle>
            <a:lvl1pPr>
              <a:defRPr sz="2400" b="1"/>
            </a:lvl1pPr>
          </a:lstStyle>
          <a:p>
            <a:r>
              <a:rPr lang="en-US" smtClean="0"/>
              <a:t>Click to edit Master title style</a:t>
            </a:r>
            <a:endParaRPr lang="en-GB" dirty="0"/>
          </a:p>
        </p:txBody>
      </p:sp>
      <p:sp>
        <p:nvSpPr>
          <p:cNvPr id="3" name="Date Placeholder 2"/>
          <p:cNvSpPr>
            <a:spLocks noGrp="1"/>
          </p:cNvSpPr>
          <p:nvPr>
            <p:ph type="dt" sz="half" idx="10"/>
          </p:nvPr>
        </p:nvSpPr>
        <p:spPr>
          <a:xfrm>
            <a:off x="673200" y="4824000"/>
            <a:ext cx="3898800" cy="111600"/>
          </a:xfrm>
        </p:spPr>
        <p:txBody>
          <a:bodyPr/>
          <a:lstStyle/>
          <a:p>
            <a:fld id="{71DF702B-446E-4697-BD17-97868413B144}" type="datetime1">
              <a:rPr lang="en-GB" smtClean="0"/>
              <a:t>17/08/2017</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7" name="Content Placeholder 6"/>
          <p:cNvSpPr>
            <a:spLocks noGrp="1"/>
          </p:cNvSpPr>
          <p:nvPr>
            <p:ph sz="quarter" idx="13" hasCustomPrompt="1"/>
          </p:nvPr>
        </p:nvSpPr>
        <p:spPr>
          <a:xfrm>
            <a:off x="323528" y="1023939"/>
            <a:ext cx="2700000" cy="3330575"/>
          </a:xfrm>
          <a:solidFill>
            <a:schemeClr val="accent6"/>
          </a:solidFill>
          <a:ln>
            <a:noFill/>
          </a:ln>
        </p:spPr>
        <p:txBody>
          <a:bodyPr lIns="90000" tIns="90000" rIns="90000" bIns="90000"/>
          <a:lstStyle>
            <a:lvl1pPr>
              <a:defRPr sz="1400"/>
            </a:lvl1pPr>
            <a:lvl2pPr>
              <a:defRPr sz="1800"/>
            </a:lvl2pPr>
            <a:lvl3pPr>
              <a:defRPr sz="1600"/>
            </a:lvl3pPr>
            <a:lvl4pPr>
              <a:defRPr sz="1400"/>
            </a:lvl4pPr>
            <a:lvl5pPr>
              <a:defRPr/>
            </a:lvl5pPr>
            <a:lvl6pPr>
              <a:defRPr sz="1400"/>
            </a:lvl6pPr>
          </a:lstStyle>
          <a:p>
            <a:pPr lvl="1"/>
            <a:r>
              <a:rPr lang="en-US" dirty="0" smtClean="0"/>
              <a:t>Click to edit body text</a:t>
            </a:r>
          </a:p>
          <a:p>
            <a:pPr lvl="2"/>
            <a:r>
              <a:rPr lang="en-US" dirty="0" smtClean="0"/>
              <a:t>Second level</a:t>
            </a:r>
          </a:p>
          <a:p>
            <a:pPr lvl="3"/>
            <a:r>
              <a:rPr lang="en-US" dirty="0" smtClean="0"/>
              <a:t>Third level</a:t>
            </a:r>
          </a:p>
        </p:txBody>
      </p:sp>
      <p:sp>
        <p:nvSpPr>
          <p:cNvPr id="18" name="Content Placeholder 6"/>
          <p:cNvSpPr>
            <a:spLocks noGrp="1"/>
          </p:cNvSpPr>
          <p:nvPr>
            <p:ph sz="quarter" idx="14" hasCustomPrompt="1"/>
          </p:nvPr>
        </p:nvSpPr>
        <p:spPr>
          <a:xfrm>
            <a:off x="3217928" y="1023939"/>
            <a:ext cx="2700000" cy="3330575"/>
          </a:xfrm>
          <a:solidFill>
            <a:schemeClr val="accent6"/>
          </a:solidFill>
          <a:ln>
            <a:noFill/>
          </a:ln>
        </p:spPr>
        <p:txBody>
          <a:bodyPr lIns="90000" tIns="90000" rIns="90000" bIns="90000"/>
          <a:lstStyle>
            <a:lvl1pPr>
              <a:defRPr sz="1400"/>
            </a:lvl1pPr>
            <a:lvl2pPr>
              <a:defRPr sz="1800"/>
            </a:lvl2pPr>
            <a:lvl3pPr>
              <a:defRPr sz="1600"/>
            </a:lvl3pPr>
            <a:lvl4pPr>
              <a:defRPr sz="1400"/>
            </a:lvl4pPr>
            <a:lvl5pPr>
              <a:defRPr/>
            </a:lvl5pPr>
            <a:lvl6pPr>
              <a:defRPr sz="1400"/>
            </a:lvl6pPr>
          </a:lstStyle>
          <a:p>
            <a:pPr lvl="1"/>
            <a:r>
              <a:rPr lang="en-US" dirty="0" smtClean="0"/>
              <a:t>Click to edit body text</a:t>
            </a:r>
          </a:p>
          <a:p>
            <a:pPr lvl="2"/>
            <a:r>
              <a:rPr lang="en-US" dirty="0" smtClean="0"/>
              <a:t>Second level</a:t>
            </a:r>
          </a:p>
          <a:p>
            <a:pPr lvl="3"/>
            <a:r>
              <a:rPr lang="en-US" dirty="0" smtClean="0"/>
              <a:t>Third level</a:t>
            </a:r>
          </a:p>
          <a:p>
            <a:pPr lvl="4"/>
            <a:endParaRPr lang="en-GB" dirty="0"/>
          </a:p>
        </p:txBody>
      </p:sp>
      <p:sp>
        <p:nvSpPr>
          <p:cNvPr id="19" name="Content Placeholder 6"/>
          <p:cNvSpPr>
            <a:spLocks noGrp="1"/>
          </p:cNvSpPr>
          <p:nvPr>
            <p:ph sz="quarter" idx="15" hasCustomPrompt="1"/>
          </p:nvPr>
        </p:nvSpPr>
        <p:spPr>
          <a:xfrm>
            <a:off x="6112328" y="1023939"/>
            <a:ext cx="2700000" cy="3330575"/>
          </a:xfrm>
          <a:solidFill>
            <a:schemeClr val="accent6"/>
          </a:solidFill>
          <a:ln>
            <a:noFill/>
          </a:ln>
        </p:spPr>
        <p:txBody>
          <a:bodyPr lIns="90000" tIns="90000" rIns="90000" bIns="90000"/>
          <a:lstStyle>
            <a:lvl1pPr>
              <a:defRPr sz="1400"/>
            </a:lvl1pPr>
            <a:lvl2pPr>
              <a:defRPr sz="1800"/>
            </a:lvl2pPr>
            <a:lvl3pPr>
              <a:defRPr sz="1600"/>
            </a:lvl3pPr>
            <a:lvl4pPr>
              <a:defRPr sz="1400"/>
            </a:lvl4pPr>
            <a:lvl5pPr>
              <a:defRPr/>
            </a:lvl5pPr>
            <a:lvl6pPr>
              <a:defRPr sz="1400"/>
            </a:lvl6pPr>
          </a:lstStyle>
          <a:p>
            <a:pPr lvl="1"/>
            <a:r>
              <a:rPr lang="en-US" dirty="0" smtClean="0"/>
              <a:t>Click to edit body text</a:t>
            </a:r>
          </a:p>
          <a:p>
            <a:pPr lvl="2"/>
            <a:r>
              <a:rPr lang="en-US" dirty="0" smtClean="0"/>
              <a:t>Second level</a:t>
            </a:r>
          </a:p>
          <a:p>
            <a:pPr lvl="3"/>
            <a:r>
              <a:rPr lang="en-US" dirty="0" smtClean="0"/>
              <a:t>Third level</a:t>
            </a:r>
          </a:p>
          <a:p>
            <a:pPr lvl="5"/>
            <a:endParaRPr lang="en-GB" dirty="0"/>
          </a:p>
        </p:txBody>
      </p:sp>
      <p:grpSp>
        <p:nvGrpSpPr>
          <p:cNvPr id="20" name="Group 11"/>
          <p:cNvGrpSpPr/>
          <p:nvPr userDrawn="1"/>
        </p:nvGrpSpPr>
        <p:grpSpPr>
          <a:xfrm>
            <a:off x="-1656692" y="951571"/>
            <a:ext cx="1567077" cy="3287402"/>
            <a:chOff x="6195941" y="562596"/>
            <a:chExt cx="1567077" cy="3287402"/>
          </a:xfrm>
        </p:grpSpPr>
        <p:grpSp>
          <p:nvGrpSpPr>
            <p:cNvPr id="21" name="Group 113"/>
            <p:cNvGrpSpPr/>
            <p:nvPr/>
          </p:nvGrpSpPr>
          <p:grpSpPr>
            <a:xfrm>
              <a:off x="6195941" y="832626"/>
              <a:ext cx="1567077" cy="3017372"/>
              <a:chOff x="-1872716" y="660661"/>
              <a:chExt cx="1567077" cy="2263032"/>
            </a:xfrm>
          </p:grpSpPr>
          <p:sp>
            <p:nvSpPr>
              <p:cNvPr id="25" name="TextBox 24"/>
              <p:cNvSpPr txBox="1"/>
              <p:nvPr/>
            </p:nvSpPr>
            <p:spPr>
              <a:xfrm>
                <a:off x="-1872716" y="984698"/>
                <a:ext cx="1567077" cy="1938995"/>
              </a:xfrm>
              <a:prstGeom prst="rect">
                <a:avLst/>
              </a:prstGeom>
              <a:noFill/>
            </p:spPr>
            <p:txBody>
              <a:bodyPr wrap="square" lIns="0" tIns="0" rIns="0" bIns="0" rtlCol="0">
                <a:spAutoFit/>
              </a:bodyPr>
              <a:lstStyle/>
              <a:p>
                <a:r>
                  <a:rPr lang="en-GB" sz="1050" dirty="0" smtClean="0">
                    <a:solidFill>
                      <a:srgbClr val="000000"/>
                    </a:solidFill>
                  </a:rPr>
                  <a:t>To format</a:t>
                </a:r>
                <a:r>
                  <a:rPr lang="en-GB" sz="1050" baseline="0" dirty="0" smtClean="0">
                    <a:solidFill>
                      <a:srgbClr val="000000"/>
                    </a:solidFill>
                  </a:rPr>
                  <a:t> the body text, simply highlight the specific line(s) of text and click ‘tab’ or press ‘increase/decrease list level’ button. If you continue to click the ‘Tab’ button and the text turns white you have tabbed too far and should use the ‘decrease level’ button to return to compliant text.</a:t>
                </a:r>
              </a:p>
              <a:p>
                <a:endParaRPr lang="en-GB" sz="1050" baseline="0" dirty="0" smtClean="0">
                  <a:solidFill>
                    <a:srgbClr val="000000"/>
                  </a:solidFill>
                </a:endParaRPr>
              </a:p>
              <a:p>
                <a:r>
                  <a:rPr lang="en-GB" sz="1050" baseline="0" dirty="0" smtClean="0">
                    <a:solidFill>
                      <a:srgbClr val="000000"/>
                    </a:solidFill>
                  </a:rPr>
                  <a:t>Do not use the bullet point button to format your text.</a:t>
                </a:r>
                <a:endParaRPr lang="en-GB" sz="1050" dirty="0" smtClean="0">
                  <a:solidFill>
                    <a:srgbClr val="000000"/>
                  </a:solidFill>
                </a:endParaRPr>
              </a:p>
            </p:txBody>
          </p:sp>
          <p:pic>
            <p:nvPicPr>
              <p:cNvPr id="26" name="Picture 25"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22" name="Group 120"/>
            <p:cNvGrpSpPr/>
            <p:nvPr/>
          </p:nvGrpSpPr>
          <p:grpSpPr>
            <a:xfrm>
              <a:off x="6303954" y="562596"/>
              <a:ext cx="540060" cy="540060"/>
              <a:chOff x="6303954" y="562596"/>
              <a:chExt cx="540060" cy="540060"/>
            </a:xfrm>
          </p:grpSpPr>
          <p:sp>
            <p:nvSpPr>
              <p:cNvPr id="23" name="Donut 22"/>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4" name="Picture 23"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neral content layout 5  (4 shaded columns)">
    <p:spTree>
      <p:nvGrpSpPr>
        <p:cNvPr id="1" name=""/>
        <p:cNvGrpSpPr/>
        <p:nvPr/>
      </p:nvGrpSpPr>
      <p:grpSpPr>
        <a:xfrm>
          <a:off x="0" y="0"/>
          <a:ext cx="0" cy="0"/>
          <a:chOff x="0" y="0"/>
          <a:chExt cx="0" cy="0"/>
        </a:xfrm>
      </p:grpSpPr>
      <p:sp>
        <p:nvSpPr>
          <p:cNvPr id="2" name="Title 1"/>
          <p:cNvSpPr>
            <a:spLocks noGrp="1"/>
          </p:cNvSpPr>
          <p:nvPr>
            <p:ph type="title"/>
          </p:nvPr>
        </p:nvSpPr>
        <p:spPr>
          <a:xfrm>
            <a:off x="323528" y="159483"/>
            <a:ext cx="8488800" cy="416522"/>
          </a:xfrm>
        </p:spPr>
        <p:txBody>
          <a:bodyPr>
            <a:normAutofit/>
          </a:bodyPr>
          <a:lstStyle>
            <a:lvl1pPr>
              <a:defRPr sz="2400" b="1"/>
            </a:lvl1pPr>
          </a:lstStyle>
          <a:p>
            <a:r>
              <a:rPr lang="en-US" smtClean="0"/>
              <a:t>Click to edit Master title style</a:t>
            </a:r>
            <a:endParaRPr lang="en-GB" dirty="0"/>
          </a:p>
        </p:txBody>
      </p:sp>
      <p:sp>
        <p:nvSpPr>
          <p:cNvPr id="3" name="Date Placeholder 2"/>
          <p:cNvSpPr>
            <a:spLocks noGrp="1"/>
          </p:cNvSpPr>
          <p:nvPr>
            <p:ph type="dt" sz="half" idx="10"/>
          </p:nvPr>
        </p:nvSpPr>
        <p:spPr>
          <a:xfrm>
            <a:off x="673200" y="4824000"/>
            <a:ext cx="3898800" cy="111600"/>
          </a:xfrm>
        </p:spPr>
        <p:txBody>
          <a:bodyPr/>
          <a:lstStyle/>
          <a:p>
            <a:fld id="{AF7ACF5E-FC64-4D74-A7A2-0166F579D60E}" type="datetime1">
              <a:rPr lang="en-GB" smtClean="0"/>
              <a:t>17/08/2017</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7" name="Content Placeholder 6"/>
          <p:cNvSpPr>
            <a:spLocks noGrp="1"/>
          </p:cNvSpPr>
          <p:nvPr>
            <p:ph sz="quarter" idx="13" hasCustomPrompt="1"/>
          </p:nvPr>
        </p:nvSpPr>
        <p:spPr>
          <a:xfrm>
            <a:off x="323528" y="1023939"/>
            <a:ext cx="1980220" cy="3330575"/>
          </a:xfrm>
          <a:solidFill>
            <a:schemeClr val="accent6"/>
          </a:solidFill>
          <a:ln>
            <a:noFill/>
          </a:ln>
        </p:spPr>
        <p:txBody>
          <a:bodyPr lIns="90000" tIns="90000" rIns="90000" bIns="90000"/>
          <a:lstStyle>
            <a:lvl1pPr>
              <a:defRPr sz="1400"/>
            </a:lvl1pPr>
            <a:lvl2pPr>
              <a:defRPr sz="1800"/>
            </a:lvl2pPr>
            <a:lvl3pPr>
              <a:defRPr sz="1600"/>
            </a:lvl3pPr>
            <a:lvl4pPr>
              <a:defRPr sz="1400"/>
            </a:lvl4pPr>
            <a:lvl5pPr>
              <a:defRPr/>
            </a:lvl5pPr>
            <a:lvl6pPr>
              <a:defRPr sz="1400"/>
            </a:lvl6pPr>
          </a:lstStyle>
          <a:p>
            <a:pPr lvl="1"/>
            <a:r>
              <a:rPr lang="en-US" dirty="0" smtClean="0"/>
              <a:t>Click to edit body text</a:t>
            </a:r>
          </a:p>
          <a:p>
            <a:pPr lvl="2"/>
            <a:r>
              <a:rPr lang="en-US" dirty="0" smtClean="0"/>
              <a:t>Second level</a:t>
            </a:r>
          </a:p>
          <a:p>
            <a:pPr lvl="3"/>
            <a:r>
              <a:rPr lang="en-US" dirty="0" smtClean="0"/>
              <a:t>Third level</a:t>
            </a:r>
          </a:p>
        </p:txBody>
      </p:sp>
      <p:grpSp>
        <p:nvGrpSpPr>
          <p:cNvPr id="6" name="Group 11"/>
          <p:cNvGrpSpPr/>
          <p:nvPr userDrawn="1"/>
        </p:nvGrpSpPr>
        <p:grpSpPr>
          <a:xfrm>
            <a:off x="-1656692" y="951571"/>
            <a:ext cx="1567077" cy="3287402"/>
            <a:chOff x="6195941" y="562596"/>
            <a:chExt cx="1567077" cy="3287402"/>
          </a:xfrm>
        </p:grpSpPr>
        <p:grpSp>
          <p:nvGrpSpPr>
            <p:cNvPr id="8" name="Group 113"/>
            <p:cNvGrpSpPr/>
            <p:nvPr/>
          </p:nvGrpSpPr>
          <p:grpSpPr>
            <a:xfrm>
              <a:off x="6195941" y="832626"/>
              <a:ext cx="1567077" cy="3017372"/>
              <a:chOff x="-1872716" y="660661"/>
              <a:chExt cx="1567077" cy="2263032"/>
            </a:xfrm>
          </p:grpSpPr>
          <p:sp>
            <p:nvSpPr>
              <p:cNvPr id="16" name="TextBox 15"/>
              <p:cNvSpPr txBox="1"/>
              <p:nvPr/>
            </p:nvSpPr>
            <p:spPr>
              <a:xfrm>
                <a:off x="-1872716" y="984698"/>
                <a:ext cx="1567077" cy="1938995"/>
              </a:xfrm>
              <a:prstGeom prst="rect">
                <a:avLst/>
              </a:prstGeom>
              <a:noFill/>
            </p:spPr>
            <p:txBody>
              <a:bodyPr wrap="square" lIns="0" tIns="0" rIns="0" bIns="0" rtlCol="0">
                <a:spAutoFit/>
              </a:bodyPr>
              <a:lstStyle/>
              <a:p>
                <a:r>
                  <a:rPr lang="en-GB" sz="1050" dirty="0" smtClean="0">
                    <a:solidFill>
                      <a:srgbClr val="000000"/>
                    </a:solidFill>
                  </a:rPr>
                  <a:t>To format</a:t>
                </a:r>
                <a:r>
                  <a:rPr lang="en-GB" sz="1050" baseline="0" dirty="0" smtClean="0">
                    <a:solidFill>
                      <a:srgbClr val="000000"/>
                    </a:solidFill>
                  </a:rPr>
                  <a:t> the body text, simply highlight the specific line(s) of text and click ‘tab’ or press ‘increase/decrease list level’ button. If you continue to click the ‘Tab’ button and the text turns white you have tabbed too far and should use the ‘decrease level’ button to return to compliant text.</a:t>
                </a:r>
              </a:p>
              <a:p>
                <a:endParaRPr lang="en-GB" sz="1050" baseline="0" dirty="0" smtClean="0">
                  <a:solidFill>
                    <a:srgbClr val="000000"/>
                  </a:solidFill>
                </a:endParaRPr>
              </a:p>
              <a:p>
                <a:r>
                  <a:rPr lang="en-GB" sz="1050" baseline="0" dirty="0" smtClean="0">
                    <a:solidFill>
                      <a:srgbClr val="000000"/>
                    </a:solidFill>
                  </a:rPr>
                  <a:t>Do not use the bullet point button to format your text.</a:t>
                </a:r>
                <a:endParaRPr lang="en-GB" sz="1050" dirty="0" smtClean="0">
                  <a:solidFill>
                    <a:srgbClr val="000000"/>
                  </a:solidFill>
                </a:endParaRPr>
              </a:p>
            </p:txBody>
          </p:sp>
          <p:pic>
            <p:nvPicPr>
              <p:cNvPr id="17" name="Picture 16"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14" name="Donut 13"/>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Picture 14"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1" name="Content Placeholder 6"/>
          <p:cNvSpPr>
            <a:spLocks noGrp="1"/>
          </p:cNvSpPr>
          <p:nvPr>
            <p:ph sz="quarter" idx="14" hasCustomPrompt="1"/>
          </p:nvPr>
        </p:nvSpPr>
        <p:spPr>
          <a:xfrm>
            <a:off x="2493055" y="1023939"/>
            <a:ext cx="1980220" cy="3330575"/>
          </a:xfrm>
          <a:solidFill>
            <a:schemeClr val="accent6"/>
          </a:solidFill>
          <a:ln>
            <a:noFill/>
          </a:ln>
        </p:spPr>
        <p:txBody>
          <a:bodyPr lIns="90000" tIns="90000" rIns="90000" bIns="90000"/>
          <a:lstStyle>
            <a:lvl1pPr>
              <a:defRPr sz="1400"/>
            </a:lvl1pPr>
            <a:lvl2pPr>
              <a:defRPr sz="1800"/>
            </a:lvl2pPr>
            <a:lvl3pPr>
              <a:defRPr sz="1600"/>
            </a:lvl3pPr>
            <a:lvl4pPr>
              <a:defRPr sz="1400"/>
            </a:lvl4pPr>
            <a:lvl5pPr>
              <a:defRPr/>
            </a:lvl5pPr>
            <a:lvl6pPr>
              <a:defRPr sz="1400"/>
            </a:lvl6pPr>
          </a:lstStyle>
          <a:p>
            <a:pPr lvl="1"/>
            <a:r>
              <a:rPr lang="en-US" dirty="0" smtClean="0"/>
              <a:t>Click to edit body text</a:t>
            </a:r>
          </a:p>
          <a:p>
            <a:pPr lvl="2"/>
            <a:r>
              <a:rPr lang="en-US" dirty="0" smtClean="0"/>
              <a:t>Second level</a:t>
            </a:r>
          </a:p>
          <a:p>
            <a:pPr lvl="3"/>
            <a:r>
              <a:rPr lang="en-US" dirty="0" smtClean="0"/>
              <a:t>Third level</a:t>
            </a:r>
          </a:p>
        </p:txBody>
      </p:sp>
      <p:sp>
        <p:nvSpPr>
          <p:cNvPr id="22" name="Content Placeholder 6"/>
          <p:cNvSpPr>
            <a:spLocks noGrp="1"/>
          </p:cNvSpPr>
          <p:nvPr>
            <p:ph sz="quarter" idx="15" hasCustomPrompt="1"/>
          </p:nvPr>
        </p:nvSpPr>
        <p:spPr>
          <a:xfrm>
            <a:off x="4662582" y="1023939"/>
            <a:ext cx="1980220" cy="3330575"/>
          </a:xfrm>
          <a:solidFill>
            <a:schemeClr val="accent6"/>
          </a:solidFill>
          <a:ln>
            <a:noFill/>
          </a:ln>
        </p:spPr>
        <p:txBody>
          <a:bodyPr lIns="90000" tIns="90000" rIns="90000" bIns="90000"/>
          <a:lstStyle>
            <a:lvl1pPr>
              <a:defRPr sz="1400"/>
            </a:lvl1pPr>
            <a:lvl2pPr>
              <a:defRPr sz="1800"/>
            </a:lvl2pPr>
            <a:lvl3pPr>
              <a:defRPr sz="1600"/>
            </a:lvl3pPr>
            <a:lvl4pPr>
              <a:defRPr sz="1400"/>
            </a:lvl4pPr>
            <a:lvl5pPr>
              <a:defRPr/>
            </a:lvl5pPr>
            <a:lvl6pPr>
              <a:defRPr sz="1400"/>
            </a:lvl6pPr>
          </a:lstStyle>
          <a:p>
            <a:pPr lvl="1"/>
            <a:r>
              <a:rPr lang="en-US" dirty="0" smtClean="0"/>
              <a:t>Click to edit body text</a:t>
            </a:r>
          </a:p>
          <a:p>
            <a:pPr lvl="2"/>
            <a:r>
              <a:rPr lang="en-US" dirty="0" smtClean="0"/>
              <a:t>Second level</a:t>
            </a:r>
          </a:p>
          <a:p>
            <a:pPr lvl="3"/>
            <a:r>
              <a:rPr lang="en-US" dirty="0" smtClean="0"/>
              <a:t>Third level</a:t>
            </a:r>
          </a:p>
        </p:txBody>
      </p:sp>
      <p:sp>
        <p:nvSpPr>
          <p:cNvPr id="23" name="Content Placeholder 6"/>
          <p:cNvSpPr>
            <a:spLocks noGrp="1"/>
          </p:cNvSpPr>
          <p:nvPr>
            <p:ph sz="quarter" idx="16" hasCustomPrompt="1"/>
          </p:nvPr>
        </p:nvSpPr>
        <p:spPr>
          <a:xfrm>
            <a:off x="6832108" y="1023939"/>
            <a:ext cx="1980220" cy="3330575"/>
          </a:xfrm>
          <a:solidFill>
            <a:schemeClr val="accent6"/>
          </a:solidFill>
          <a:ln>
            <a:noFill/>
          </a:ln>
        </p:spPr>
        <p:txBody>
          <a:bodyPr lIns="90000" tIns="90000" rIns="90000" bIns="90000"/>
          <a:lstStyle>
            <a:lvl1pPr>
              <a:defRPr sz="1400"/>
            </a:lvl1pPr>
            <a:lvl2pPr>
              <a:defRPr sz="1800"/>
            </a:lvl2pPr>
            <a:lvl3pPr>
              <a:defRPr sz="1600"/>
            </a:lvl3pPr>
            <a:lvl4pPr>
              <a:defRPr sz="1400"/>
            </a:lvl4pPr>
            <a:lvl5pPr>
              <a:defRPr/>
            </a:lvl5pPr>
            <a:lvl6pPr>
              <a:defRPr sz="1400"/>
            </a:lvl6pPr>
          </a:lstStyle>
          <a:p>
            <a:pPr lvl="1"/>
            <a:r>
              <a:rPr lang="en-US" dirty="0" smtClean="0"/>
              <a:t>Click to edit body text</a:t>
            </a:r>
          </a:p>
          <a:p>
            <a:pPr lvl="2"/>
            <a:r>
              <a:rPr lang="en-US" dirty="0" smtClean="0"/>
              <a:t>Second level</a:t>
            </a:r>
          </a:p>
          <a:p>
            <a:pPr lvl="3"/>
            <a:r>
              <a:rPr lang="en-US" dirty="0" smtClean="0"/>
              <a:t>Third level</a:t>
            </a: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63AF3F-378D-4059-907A-641079175B5D}" type="datetime1">
              <a:rPr lang="en-GB" smtClean="0"/>
              <a:t>17/08/2017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slide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40103E-3340-4CBC-9BCE-6E5AB817A308}" type="datetime1">
              <a:rPr lang="en-GB" smtClean="0"/>
              <a:t>17/08/2017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pic>
        <p:nvPicPr>
          <p:cNvPr id="2051" name="Picture 3" descr="C:\Users\SanikS\Desktop\BSICOR1P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1720" y="1635651"/>
            <a:ext cx="4968552" cy="108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93144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1 (excluding UK) 3 image segments">
    <p:spTree>
      <p:nvGrpSpPr>
        <p:cNvPr id="1" name=""/>
        <p:cNvGrpSpPr/>
        <p:nvPr/>
      </p:nvGrpSpPr>
      <p:grpSpPr>
        <a:xfrm>
          <a:off x="0" y="0"/>
          <a:ext cx="0" cy="0"/>
          <a:chOff x="0" y="0"/>
          <a:chExt cx="0" cy="0"/>
        </a:xfrm>
      </p:grpSpPr>
      <p:sp>
        <p:nvSpPr>
          <p:cNvPr id="6" name="Right Triangle 5"/>
          <p:cNvSpPr>
            <a:spLocks noChangeAspect="1"/>
          </p:cNvSpPr>
          <p:nvPr userDrawn="1"/>
        </p:nvSpPr>
        <p:spPr>
          <a:xfrm flipH="1">
            <a:off x="3887924" y="0"/>
            <a:ext cx="5256076" cy="51435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23528" y="1267201"/>
            <a:ext cx="3672210" cy="1368152"/>
          </a:xfrm>
        </p:spPr>
        <p:txBody>
          <a:bodyPr anchor="b">
            <a:noAutofit/>
          </a:bodyPr>
          <a:lstStyle>
            <a:lvl1pPr>
              <a:defRPr sz="2800" baseline="0">
                <a:solidFill>
                  <a:schemeClr val="accent2"/>
                </a:solidFill>
              </a:defRPr>
            </a:lvl1pPr>
          </a:lstStyle>
          <a:p>
            <a:r>
              <a:rPr lang="en-US" dirty="0" smtClean="0"/>
              <a:t>Click to edit presentation title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E4E9B349-790A-4595-9FD9-99CE0132450D}" type="datetime1">
              <a:rPr lang="en-GB" smtClean="0"/>
              <a:t>17/08/2017</a:t>
            </a:fld>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7" name="Oval 6" hidden="1"/>
          <p:cNvSpPr/>
          <p:nvPr userDrawn="1"/>
        </p:nvSpPr>
        <p:spPr>
          <a:xfrm>
            <a:off x="4697592" y="1275607"/>
            <a:ext cx="3078764" cy="3078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 name="Picture Placeholder 8"/>
          <p:cNvSpPr>
            <a:spLocks noGrp="1" noChangeAspect="1"/>
          </p:cNvSpPr>
          <p:nvPr>
            <p:ph type="pic" sz="quarter" idx="13"/>
          </p:nvPr>
        </p:nvSpPr>
        <p:spPr>
          <a:xfrm>
            <a:off x="4697587" y="1275610"/>
            <a:ext cx="3078907" cy="3078907"/>
          </a:xfrm>
          <a:prstGeom prst="pie">
            <a:avLst>
              <a:gd name="adj1" fmla="val 8070460"/>
              <a:gd name="adj2" fmla="val 18987973"/>
            </a:avLst>
          </a:prstGeom>
        </p:spPr>
        <p:txBody>
          <a:bodyPr anchor="ctr">
            <a:normAutofit/>
          </a:bodyPr>
          <a:lstStyle>
            <a:lvl1pPr>
              <a:defRPr sz="1000" b="0">
                <a:solidFill>
                  <a:schemeClr val="accent4"/>
                </a:solidFill>
              </a:defRPr>
            </a:lvl1pPr>
          </a:lstStyle>
          <a:p>
            <a:r>
              <a:rPr lang="en-US" smtClean="0"/>
              <a:t>Click icon to add picture</a:t>
            </a:r>
            <a:endParaRPr lang="en-GB" dirty="0"/>
          </a:p>
        </p:txBody>
      </p:sp>
      <p:sp>
        <p:nvSpPr>
          <p:cNvPr id="10" name="Picture Placeholder 8"/>
          <p:cNvSpPr>
            <a:spLocks noGrp="1" noChangeAspect="1"/>
          </p:cNvSpPr>
          <p:nvPr>
            <p:ph type="pic" sz="quarter" idx="14"/>
          </p:nvPr>
        </p:nvSpPr>
        <p:spPr>
          <a:xfrm>
            <a:off x="4697587" y="1275610"/>
            <a:ext cx="3078907" cy="3078907"/>
          </a:xfrm>
          <a:prstGeom prst="pie">
            <a:avLst>
              <a:gd name="adj1" fmla="val 2675656"/>
              <a:gd name="adj2" fmla="val 8096857"/>
            </a:avLst>
          </a:prstGeom>
        </p:spPr>
        <p:txBody>
          <a:bodyPr anchor="ctr">
            <a:normAutofit/>
          </a:bodyPr>
          <a:lstStyle>
            <a:lvl1pPr>
              <a:defRPr sz="1000" b="0">
                <a:solidFill>
                  <a:schemeClr val="accent4"/>
                </a:solidFill>
              </a:defRPr>
            </a:lvl1pPr>
          </a:lstStyle>
          <a:p>
            <a:r>
              <a:rPr lang="en-US" smtClean="0"/>
              <a:t>Click icon to add picture</a:t>
            </a:r>
            <a:endParaRPr lang="en-GB" dirty="0"/>
          </a:p>
        </p:txBody>
      </p:sp>
      <p:cxnSp>
        <p:nvCxnSpPr>
          <p:cNvPr id="12" name="Straight Connector 11" hidden="1"/>
          <p:cNvCxnSpPr/>
          <p:nvPr userDrawn="1"/>
        </p:nvCxnSpPr>
        <p:spPr>
          <a:xfrm flipH="1">
            <a:off x="4932040" y="1203598"/>
            <a:ext cx="2952328" cy="2916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userDrawn="1"/>
        </p:nvCxnSpPr>
        <p:spPr>
          <a:xfrm>
            <a:off x="4932040" y="1203598"/>
            <a:ext cx="2952328" cy="2916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Picture Placeholder 8"/>
          <p:cNvSpPr>
            <a:spLocks noGrp="1" noChangeAspect="1"/>
          </p:cNvSpPr>
          <p:nvPr>
            <p:ph type="pic" sz="quarter" idx="15"/>
          </p:nvPr>
        </p:nvSpPr>
        <p:spPr>
          <a:xfrm>
            <a:off x="4697587" y="1275610"/>
            <a:ext cx="3078907" cy="3078907"/>
          </a:xfrm>
          <a:prstGeom prst="pie">
            <a:avLst>
              <a:gd name="adj1" fmla="val 18979183"/>
              <a:gd name="adj2" fmla="val 2698856"/>
            </a:avLst>
          </a:prstGeom>
        </p:spPr>
        <p:txBody>
          <a:bodyPr anchor="ctr">
            <a:normAutofit/>
          </a:bodyPr>
          <a:lstStyle>
            <a:lvl1pPr>
              <a:defRPr sz="1000" b="0">
                <a:solidFill>
                  <a:schemeClr val="accent4"/>
                </a:solidFill>
              </a:defRPr>
            </a:lvl1pPr>
          </a:lstStyle>
          <a:p>
            <a:r>
              <a:rPr lang="en-US" smtClean="0"/>
              <a:t>Click icon to add picture</a:t>
            </a:r>
            <a:endParaRPr lang="en-GB"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30" y="501260"/>
            <a:ext cx="683893"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215516" y="4479964"/>
            <a:ext cx="576064" cy="401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9"/>
          <p:cNvSpPr>
            <a:spLocks noGrp="1"/>
          </p:cNvSpPr>
          <p:nvPr>
            <p:ph type="body" sz="quarter" idx="16" hasCustomPrompt="1"/>
          </p:nvPr>
        </p:nvSpPr>
        <p:spPr>
          <a:xfrm>
            <a:off x="323530" y="2787779"/>
            <a:ext cx="3672139" cy="684089"/>
          </a:xfrm>
        </p:spPr>
        <p:txBody>
          <a:bodyPr/>
          <a:lstStyle>
            <a:lvl1pPr>
              <a:defRPr sz="1600" b="0">
                <a:solidFill>
                  <a:schemeClr val="accent4"/>
                </a:solidFill>
              </a:defRPr>
            </a:lvl1pPr>
          </a:lstStyle>
          <a:p>
            <a:pPr lvl="0"/>
            <a:r>
              <a:rPr lang="en-US" dirty="0" smtClean="0"/>
              <a:t>Add subtitle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a:xfrm>
            <a:off x="323528" y="4695987"/>
            <a:ext cx="3672210" cy="111826"/>
          </a:xfrm>
        </p:spPr>
        <p:txBody>
          <a:bodyPr lIns="0"/>
          <a:lstStyle/>
          <a:p>
            <a:endParaRPr lang="en-GB" dirty="0"/>
          </a:p>
        </p:txBody>
      </p:sp>
      <p:pic>
        <p:nvPicPr>
          <p:cNvPr id="30" name="Picture 29" descr="IIP_LOGO_BLACK.png"/>
          <p:cNvPicPr>
            <a:picLocks noChangeAspect="1"/>
          </p:cNvPicPr>
          <p:nvPr userDrawn="1"/>
        </p:nvPicPr>
        <p:blipFill>
          <a:blip r:embed="rId3"/>
          <a:stretch>
            <a:fillRect/>
          </a:stretch>
        </p:blipFill>
        <p:spPr>
          <a:xfrm>
            <a:off x="1284449" y="4001729"/>
            <a:ext cx="1437301" cy="441663"/>
          </a:xfrm>
          <a:prstGeom prst="rect">
            <a:avLst/>
          </a:prstGeom>
        </p:spPr>
      </p:pic>
      <p:pic>
        <p:nvPicPr>
          <p:cNvPr id="31" name="Picture 30" descr="By royal charter.JPG"/>
          <p:cNvPicPr>
            <a:picLocks noChangeAspect="1"/>
          </p:cNvPicPr>
          <p:nvPr userDrawn="1"/>
        </p:nvPicPr>
        <p:blipFill>
          <a:blip r:embed="rId4"/>
          <a:stretch>
            <a:fillRect/>
          </a:stretch>
        </p:blipFill>
        <p:spPr>
          <a:xfrm>
            <a:off x="3095840" y="3929158"/>
            <a:ext cx="622297" cy="586800"/>
          </a:xfrm>
          <a:prstGeom prst="rect">
            <a:avLst/>
          </a:prstGeom>
        </p:spPr>
      </p:pic>
      <p:pic>
        <p:nvPicPr>
          <p:cNvPr id="32" name="Picture 2"/>
          <p:cNvPicPr>
            <a:picLocks noChangeAspect="1" noChangeArrowheads="1"/>
          </p:cNvPicPr>
          <p:nvPr userDrawn="1"/>
        </p:nvPicPr>
        <p:blipFill>
          <a:blip r:embed="rId5"/>
          <a:stretch>
            <a:fillRect/>
          </a:stretch>
        </p:blipFill>
        <p:spPr bwMode="auto">
          <a:xfrm>
            <a:off x="323528" y="3929151"/>
            <a:ext cx="586816" cy="5868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2A67B9-C49A-46C6-B395-42B3DF7E4631}" type="datetime1">
              <a:rPr lang="en-GB" smtClean="0"/>
              <a:t>17/08/2017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D55BD6-460A-49E5-9312-BF4A114BCB06}" type="slidenum">
              <a:rPr lang="en-GB" smtClean="0"/>
              <a:t>‹#›</a:t>
            </a:fld>
            <a:endParaRPr lang="en-GB"/>
          </a:p>
        </p:txBody>
      </p:sp>
    </p:spTree>
    <p:extLst>
      <p:ext uri="{BB962C8B-B14F-4D97-AF65-F5344CB8AC3E}">
        <p14:creationId xmlns:p14="http://schemas.microsoft.com/office/powerpoint/2010/main" val="3211302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3AC150-C20A-46F8-A960-ABC160A889A7}" type="datetime1">
              <a:rPr lang="en-GB" smtClean="0"/>
              <a:t>17/08/2017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D55BD6-460A-49E5-9312-BF4A114BCB06}" type="slidenum">
              <a:rPr lang="en-GB" smtClean="0"/>
              <a:t>‹#›</a:t>
            </a:fld>
            <a:endParaRPr lang="en-GB"/>
          </a:p>
        </p:txBody>
      </p:sp>
    </p:spTree>
    <p:extLst>
      <p:ext uri="{BB962C8B-B14F-4D97-AF65-F5344CB8AC3E}">
        <p14:creationId xmlns:p14="http://schemas.microsoft.com/office/powerpoint/2010/main" val="3790917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4767267"/>
            <a:ext cx="2133600" cy="273844"/>
          </a:xfrm>
          <a:prstGeom prst="rect">
            <a:avLst/>
          </a:prstGeom>
        </p:spPr>
        <p:txBody>
          <a:bodyPr/>
          <a:lstStyle/>
          <a:p>
            <a:pPr defTabSz="914400"/>
            <a:fld id="{963EB683-8576-405F-88E0-B8BB6358CF02}" type="datetime1">
              <a:rPr lang="en-GB" sz="1800" smtClean="0">
                <a:solidFill>
                  <a:prstClr val="black"/>
                </a:solidFill>
              </a:rPr>
              <a:t>17/08/2017</a:t>
            </a:fld>
            <a:endParaRPr lang="en-GB" sz="1800">
              <a:solidFill>
                <a:prstClr val="black"/>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a:lstStyle/>
          <a:p>
            <a:pPr defTabSz="914400"/>
            <a:endParaRPr lang="en-GB" sz="1800">
              <a:solidFill>
                <a:prstClr val="black"/>
              </a:solidFill>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a:lstStyle/>
          <a:p>
            <a:pPr defTabSz="914400"/>
            <a:fld id="{58672A56-1EAB-4285-9381-FA154384A20D}" type="slidenum">
              <a:rPr lang="en-GB" sz="1800" smtClean="0">
                <a:solidFill>
                  <a:prstClr val="black"/>
                </a:solidFill>
              </a:rPr>
              <a:pPr defTabSz="914400"/>
              <a:t>‹#›</a:t>
            </a:fld>
            <a:endParaRPr lang="en-GB" sz="1800">
              <a:solidFill>
                <a:prstClr val="black"/>
              </a:solidFill>
            </a:endParaRPr>
          </a:p>
        </p:txBody>
      </p:sp>
    </p:spTree>
    <p:extLst>
      <p:ext uri="{BB962C8B-B14F-4D97-AF65-F5344CB8AC3E}">
        <p14:creationId xmlns:p14="http://schemas.microsoft.com/office/powerpoint/2010/main" val="432426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7" y="1260872"/>
            <a:ext cx="3887391" cy="61793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7" y="1878806"/>
            <a:ext cx="3887391" cy="276344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28650" y="4767264"/>
            <a:ext cx="2057400" cy="273844"/>
          </a:xfrm>
          <a:prstGeom prst="rect">
            <a:avLst/>
          </a:prstGeom>
        </p:spPr>
        <p:txBody>
          <a:bodyPr/>
          <a:lstStyle/>
          <a:p>
            <a:pPr defTabSz="914400"/>
            <a:fld id="{2FA7F399-3022-40A9-8367-1D2379227715}" type="datetime1">
              <a:rPr lang="en-GB" sz="1800" smtClean="0">
                <a:solidFill>
                  <a:prstClr val="black"/>
                </a:solidFill>
              </a:rPr>
              <a:t>17/08/2017</a:t>
            </a:fld>
            <a:endParaRPr lang="en-GB" sz="1800">
              <a:solidFill>
                <a:prstClr val="black"/>
              </a:solidFill>
            </a:endParaRPr>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pPr defTabSz="914400"/>
            <a:endParaRPr lang="en-GB" sz="1800">
              <a:solidFill>
                <a:prstClr val="black"/>
              </a:solidFill>
            </a:endParaRPr>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pPr defTabSz="914400"/>
            <a:fld id="{31A0CBC2-B6BD-46F8-B4E3-90461B4C31E1}" type="slidenum">
              <a:rPr lang="en-GB" sz="1800" smtClean="0">
                <a:solidFill>
                  <a:prstClr val="black"/>
                </a:solidFill>
              </a:rPr>
              <a:pPr defTabSz="914400"/>
              <a:t>‹#›</a:t>
            </a:fld>
            <a:endParaRPr lang="en-GB" sz="1800">
              <a:solidFill>
                <a:prstClr val="black"/>
              </a:solidFill>
            </a:endParaRPr>
          </a:p>
        </p:txBody>
      </p:sp>
    </p:spTree>
    <p:extLst>
      <p:ext uri="{BB962C8B-B14F-4D97-AF65-F5344CB8AC3E}">
        <p14:creationId xmlns:p14="http://schemas.microsoft.com/office/powerpoint/2010/main" val="4228143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37630"/>
            <a:ext cx="7772400" cy="1102519"/>
          </a:xfrm>
          <a:prstGeom prst="rect">
            <a:avLst/>
          </a:prstGeom>
        </p:spPr>
        <p:txBody>
          <a:bodyPr/>
          <a:lstStyle>
            <a:lvl1pPr>
              <a:defRPr/>
            </a:lvl1pPr>
          </a:lstStyle>
          <a:p>
            <a:endParaRPr lang="en-GB" dirty="0"/>
          </a:p>
        </p:txBody>
      </p:sp>
    </p:spTree>
    <p:extLst>
      <p:ext uri="{BB962C8B-B14F-4D97-AF65-F5344CB8AC3E}">
        <p14:creationId xmlns:p14="http://schemas.microsoft.com/office/powerpoint/2010/main" val="3453708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407" y="1066510"/>
            <a:ext cx="8229600" cy="432048"/>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48407" y="1606572"/>
            <a:ext cx="8229600" cy="30555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29293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29612"/>
            <a:ext cx="4038600" cy="326501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329612"/>
            <a:ext cx="4038600" cy="326501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5418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67544" y="1329613"/>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67544" y="1809438"/>
            <a:ext cx="4040188" cy="2830804"/>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55371" y="1329613"/>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5371" y="1809438"/>
            <a:ext cx="4041775" cy="2830804"/>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806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74145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73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2  (excluding UK) 2 image segments">
    <p:spTree>
      <p:nvGrpSpPr>
        <p:cNvPr id="1" name=""/>
        <p:cNvGrpSpPr/>
        <p:nvPr/>
      </p:nvGrpSpPr>
      <p:grpSpPr>
        <a:xfrm>
          <a:off x="0" y="0"/>
          <a:ext cx="0" cy="0"/>
          <a:chOff x="0" y="0"/>
          <a:chExt cx="0" cy="0"/>
        </a:xfrm>
      </p:grpSpPr>
      <p:sp>
        <p:nvSpPr>
          <p:cNvPr id="6" name="Right Triangle 5"/>
          <p:cNvSpPr>
            <a:spLocks noChangeAspect="1"/>
          </p:cNvSpPr>
          <p:nvPr userDrawn="1"/>
        </p:nvSpPr>
        <p:spPr>
          <a:xfrm flipH="1">
            <a:off x="3887924" y="0"/>
            <a:ext cx="5256076" cy="51435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23528" y="1267201"/>
            <a:ext cx="3672210" cy="1368152"/>
          </a:xfrm>
        </p:spPr>
        <p:txBody>
          <a:bodyPr anchor="b">
            <a:noAutofit/>
          </a:bodyPr>
          <a:lstStyle>
            <a:lvl1pPr>
              <a:defRPr sz="2800" baseline="0">
                <a:solidFill>
                  <a:schemeClr val="accent2"/>
                </a:solidFill>
              </a:defRPr>
            </a:lvl1pPr>
          </a:lstStyle>
          <a:p>
            <a:r>
              <a:rPr lang="en-US" dirty="0" smtClean="0"/>
              <a:t>Click to edit presentation title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85C87EEB-3E64-4457-8323-46BD05FCFDDC}" type="datetime1">
              <a:rPr lang="en-GB" smtClean="0"/>
              <a:t>17/08/2017</a:t>
            </a:fld>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7" name="Oval 6" hidden="1"/>
          <p:cNvSpPr/>
          <p:nvPr userDrawn="1"/>
        </p:nvSpPr>
        <p:spPr>
          <a:xfrm>
            <a:off x="4697592" y="1275607"/>
            <a:ext cx="3078764" cy="3078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 name="Picture Placeholder 8"/>
          <p:cNvSpPr>
            <a:spLocks noGrp="1" noChangeAspect="1"/>
          </p:cNvSpPr>
          <p:nvPr>
            <p:ph type="pic" sz="quarter" idx="13"/>
          </p:nvPr>
        </p:nvSpPr>
        <p:spPr>
          <a:xfrm>
            <a:off x="4697587" y="1275610"/>
            <a:ext cx="3078907" cy="3078907"/>
          </a:xfrm>
          <a:prstGeom prst="pie">
            <a:avLst>
              <a:gd name="adj1" fmla="val 8070460"/>
              <a:gd name="adj2" fmla="val 18987973"/>
            </a:avLst>
          </a:prstGeom>
        </p:spPr>
        <p:txBody>
          <a:bodyPr anchor="ctr">
            <a:normAutofit/>
          </a:bodyPr>
          <a:lstStyle>
            <a:lvl1pPr>
              <a:defRPr sz="1000" b="0">
                <a:solidFill>
                  <a:schemeClr val="accent4"/>
                </a:solidFill>
              </a:defRPr>
            </a:lvl1pPr>
          </a:lstStyle>
          <a:p>
            <a:r>
              <a:rPr lang="en-US" smtClean="0"/>
              <a:t>Click icon to add picture</a:t>
            </a:r>
            <a:endParaRPr lang="en-GB" dirty="0"/>
          </a:p>
        </p:txBody>
      </p:sp>
      <p:sp>
        <p:nvSpPr>
          <p:cNvPr id="10" name="Picture Placeholder 8"/>
          <p:cNvSpPr>
            <a:spLocks noGrp="1" noChangeAspect="1"/>
          </p:cNvSpPr>
          <p:nvPr>
            <p:ph type="pic" sz="quarter" idx="14"/>
          </p:nvPr>
        </p:nvSpPr>
        <p:spPr>
          <a:xfrm>
            <a:off x="4697587" y="1275610"/>
            <a:ext cx="3078907" cy="3078907"/>
          </a:xfrm>
          <a:prstGeom prst="pie">
            <a:avLst>
              <a:gd name="adj1" fmla="val 18985250"/>
              <a:gd name="adj2" fmla="val 8096857"/>
            </a:avLst>
          </a:prstGeom>
        </p:spPr>
        <p:txBody>
          <a:bodyPr anchor="ctr">
            <a:normAutofit/>
          </a:bodyPr>
          <a:lstStyle>
            <a:lvl1pPr>
              <a:defRPr sz="1000" b="0">
                <a:solidFill>
                  <a:schemeClr val="accent4"/>
                </a:solidFill>
              </a:defRPr>
            </a:lvl1pPr>
          </a:lstStyle>
          <a:p>
            <a:r>
              <a:rPr lang="en-US" smtClean="0"/>
              <a:t>Click icon to add picture</a:t>
            </a:r>
            <a:endParaRPr lang="en-GB" dirty="0"/>
          </a:p>
        </p:txBody>
      </p:sp>
      <p:cxnSp>
        <p:nvCxnSpPr>
          <p:cNvPr id="12" name="Straight Connector 11" hidden="1"/>
          <p:cNvCxnSpPr/>
          <p:nvPr userDrawn="1"/>
        </p:nvCxnSpPr>
        <p:spPr>
          <a:xfrm flipH="1">
            <a:off x="4932040" y="1203598"/>
            <a:ext cx="2952328" cy="2916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userDrawn="1"/>
        </p:nvCxnSpPr>
        <p:spPr>
          <a:xfrm>
            <a:off x="4932040" y="1203598"/>
            <a:ext cx="2952328" cy="2916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30" y="501260"/>
            <a:ext cx="683893"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215516" y="4479964"/>
            <a:ext cx="576064" cy="401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9"/>
          <p:cNvSpPr>
            <a:spLocks noGrp="1"/>
          </p:cNvSpPr>
          <p:nvPr>
            <p:ph type="body" sz="quarter" idx="16" hasCustomPrompt="1"/>
          </p:nvPr>
        </p:nvSpPr>
        <p:spPr>
          <a:xfrm>
            <a:off x="323530" y="2787779"/>
            <a:ext cx="3672139" cy="684089"/>
          </a:xfrm>
        </p:spPr>
        <p:txBody>
          <a:bodyPr/>
          <a:lstStyle>
            <a:lvl1pPr>
              <a:defRPr sz="1600" b="0">
                <a:solidFill>
                  <a:schemeClr val="accent4"/>
                </a:solidFill>
              </a:defRPr>
            </a:lvl1pPr>
          </a:lstStyle>
          <a:p>
            <a:pPr lvl="0"/>
            <a:r>
              <a:rPr lang="en-US" dirty="0" smtClean="0"/>
              <a:t>Add subtitle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a:xfrm>
            <a:off x="323528" y="4695987"/>
            <a:ext cx="3672210" cy="111826"/>
          </a:xfrm>
        </p:spPr>
        <p:txBody>
          <a:bodyPr lIns="0"/>
          <a:lstStyle/>
          <a:p>
            <a:endParaRPr lang="en-GB" dirty="0"/>
          </a:p>
        </p:txBody>
      </p:sp>
      <p:pic>
        <p:nvPicPr>
          <p:cNvPr id="30" name="Picture 29" descr="IIP_LOGO_BLACK.png"/>
          <p:cNvPicPr>
            <a:picLocks noChangeAspect="1"/>
          </p:cNvPicPr>
          <p:nvPr userDrawn="1"/>
        </p:nvPicPr>
        <p:blipFill>
          <a:blip r:embed="rId3"/>
          <a:stretch>
            <a:fillRect/>
          </a:stretch>
        </p:blipFill>
        <p:spPr>
          <a:xfrm>
            <a:off x="1284449" y="4001729"/>
            <a:ext cx="1437301" cy="441663"/>
          </a:xfrm>
          <a:prstGeom prst="rect">
            <a:avLst/>
          </a:prstGeom>
        </p:spPr>
      </p:pic>
      <p:pic>
        <p:nvPicPr>
          <p:cNvPr id="31" name="Picture 30" descr="By royal charter.JPG"/>
          <p:cNvPicPr>
            <a:picLocks noChangeAspect="1"/>
          </p:cNvPicPr>
          <p:nvPr userDrawn="1"/>
        </p:nvPicPr>
        <p:blipFill>
          <a:blip r:embed="rId4"/>
          <a:stretch>
            <a:fillRect/>
          </a:stretch>
        </p:blipFill>
        <p:spPr>
          <a:xfrm>
            <a:off x="3095840" y="3929158"/>
            <a:ext cx="622297" cy="586800"/>
          </a:xfrm>
          <a:prstGeom prst="rect">
            <a:avLst/>
          </a:prstGeom>
        </p:spPr>
      </p:pic>
      <p:pic>
        <p:nvPicPr>
          <p:cNvPr id="32" name="Picture 2"/>
          <p:cNvPicPr>
            <a:picLocks noChangeAspect="1" noChangeArrowheads="1"/>
          </p:cNvPicPr>
          <p:nvPr userDrawn="1"/>
        </p:nvPicPr>
        <p:blipFill>
          <a:blip r:embed="rId5"/>
          <a:stretch>
            <a:fillRect/>
          </a:stretch>
        </p:blipFill>
        <p:spPr bwMode="auto">
          <a:xfrm>
            <a:off x="323528" y="3929151"/>
            <a:ext cx="586816" cy="5868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789552"/>
            <a:ext cx="3008313" cy="594066"/>
          </a:xfrm>
        </p:spPr>
        <p:txBody>
          <a:bodyPr anchor="t"/>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789556"/>
            <a:ext cx="5111750" cy="3805070"/>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5" y="1437628"/>
            <a:ext cx="3008313" cy="31569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09774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789557"/>
            <a:ext cx="5486400" cy="27561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1212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63754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89556"/>
            <a:ext cx="2057400" cy="3805070"/>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789556"/>
            <a:ext cx="6019800" cy="380507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8284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excluding UK)">
    <p:spTree>
      <p:nvGrpSpPr>
        <p:cNvPr id="1" name=""/>
        <p:cNvGrpSpPr/>
        <p:nvPr/>
      </p:nvGrpSpPr>
      <p:grpSpPr>
        <a:xfrm>
          <a:off x="0" y="0"/>
          <a:ext cx="0" cy="0"/>
          <a:chOff x="0" y="0"/>
          <a:chExt cx="0" cy="0"/>
        </a:xfrm>
      </p:grpSpPr>
      <p:sp>
        <p:nvSpPr>
          <p:cNvPr id="6" name="Pie 5"/>
          <p:cNvSpPr>
            <a:spLocks noChangeAspect="1"/>
          </p:cNvSpPr>
          <p:nvPr userDrawn="1"/>
        </p:nvSpPr>
        <p:spPr>
          <a:xfrm flipH="1">
            <a:off x="4002902" y="0"/>
            <a:ext cx="10290178" cy="10288800"/>
          </a:xfrm>
          <a:prstGeom prst="pie">
            <a:avLst>
              <a:gd name="adj1" fmla="val 16192984"/>
              <a:gd name="adj2" fmla="val 5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23528" y="1267201"/>
            <a:ext cx="3672210" cy="1368152"/>
          </a:xfrm>
        </p:spPr>
        <p:txBody>
          <a:bodyPr anchor="b">
            <a:noAutofit/>
          </a:bodyPr>
          <a:lstStyle>
            <a:lvl1pPr>
              <a:defRPr sz="2800" baseline="0">
                <a:solidFill>
                  <a:schemeClr val="accent2"/>
                </a:solidFill>
              </a:defRPr>
            </a:lvl1pPr>
          </a:lstStyle>
          <a:p>
            <a:r>
              <a:rPr lang="en-US" dirty="0" smtClean="0"/>
              <a:t>Click to edit presentation title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DE5A8CB7-6390-4D11-A206-B4D5E061AA08}" type="datetime1">
              <a:rPr lang="en-GB" smtClean="0"/>
              <a:t>17/08/2017</a:t>
            </a:fld>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16" name="Picture Placeholder 8"/>
          <p:cNvSpPr>
            <a:spLocks noGrp="1" noChangeAspect="1"/>
          </p:cNvSpPr>
          <p:nvPr>
            <p:ph type="pic" sz="quarter" idx="15" hasCustomPrompt="1"/>
          </p:nvPr>
        </p:nvSpPr>
        <p:spPr>
          <a:xfrm>
            <a:off x="3999600" y="0"/>
            <a:ext cx="10288800" cy="10288800"/>
          </a:xfrm>
          <a:prstGeom prst="pie">
            <a:avLst>
              <a:gd name="adj1" fmla="val 10796764"/>
              <a:gd name="adj2" fmla="val 13497774"/>
            </a:avLst>
          </a:prstGeom>
        </p:spPr>
        <p:txBody>
          <a:bodyPr tIns="1800000" anchor="t">
            <a:normAutofit/>
          </a:bodyPr>
          <a:lstStyle>
            <a:lvl1pPr marL="0" marR="0" indent="0" algn="l" defTabSz="914400" rtl="0" eaLnBrk="1" fontAlgn="auto" latinLnBrk="0" hangingPunct="1">
              <a:lnSpc>
                <a:spcPct val="100000"/>
              </a:lnSpc>
              <a:spcBef>
                <a:spcPts val="400"/>
              </a:spcBef>
              <a:spcAft>
                <a:spcPts val="400"/>
              </a:spcAft>
              <a:buClrTx/>
              <a:buSzTx/>
              <a:buFont typeface="Arial" pitchFamily="34" charset="0"/>
              <a:buNone/>
              <a:tabLst/>
              <a:defRPr sz="1000" b="0">
                <a:solidFill>
                  <a:schemeClr val="bg1"/>
                </a:solidFill>
              </a:defRPr>
            </a:lvl1pPr>
          </a:lstStyle>
          <a:p>
            <a:r>
              <a:rPr lang="en-GB" dirty="0" smtClean="0"/>
              <a:t>Click icon in bottom corner of slide to add picture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30" y="501260"/>
            <a:ext cx="683893"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215516" y="4479964"/>
            <a:ext cx="504056" cy="401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9"/>
          <p:cNvSpPr>
            <a:spLocks noGrp="1"/>
          </p:cNvSpPr>
          <p:nvPr>
            <p:ph type="body" sz="quarter" idx="16" hasCustomPrompt="1"/>
          </p:nvPr>
        </p:nvSpPr>
        <p:spPr>
          <a:xfrm>
            <a:off x="323530" y="2787779"/>
            <a:ext cx="3672139" cy="684089"/>
          </a:xfrm>
        </p:spPr>
        <p:txBody>
          <a:bodyPr/>
          <a:lstStyle>
            <a:lvl1pPr>
              <a:defRPr sz="1600" b="0">
                <a:solidFill>
                  <a:schemeClr val="accent4"/>
                </a:solidFill>
              </a:defRPr>
            </a:lvl1pPr>
          </a:lstStyle>
          <a:p>
            <a:pPr lvl="0"/>
            <a:r>
              <a:rPr lang="en-US" dirty="0" smtClean="0"/>
              <a:t>Add subtitle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a:xfrm>
            <a:off x="323528" y="4695987"/>
            <a:ext cx="3679374" cy="111826"/>
          </a:xfrm>
        </p:spPr>
        <p:txBody>
          <a:bodyPr lIns="0"/>
          <a:lstStyle/>
          <a:p>
            <a:endParaRPr lang="en-GB" dirty="0"/>
          </a:p>
        </p:txBody>
      </p:sp>
      <p:pic>
        <p:nvPicPr>
          <p:cNvPr id="25" name="Picture 24" descr="IIP_LOGO_BLACK.png"/>
          <p:cNvPicPr>
            <a:picLocks noChangeAspect="1"/>
          </p:cNvPicPr>
          <p:nvPr userDrawn="1"/>
        </p:nvPicPr>
        <p:blipFill>
          <a:blip r:embed="rId3"/>
          <a:stretch>
            <a:fillRect/>
          </a:stretch>
        </p:blipFill>
        <p:spPr>
          <a:xfrm>
            <a:off x="1284449" y="4001729"/>
            <a:ext cx="1437301" cy="441663"/>
          </a:xfrm>
          <a:prstGeom prst="rect">
            <a:avLst/>
          </a:prstGeom>
        </p:spPr>
      </p:pic>
      <p:pic>
        <p:nvPicPr>
          <p:cNvPr id="26" name="Picture 25" descr="By royal charter.JPG"/>
          <p:cNvPicPr>
            <a:picLocks noChangeAspect="1"/>
          </p:cNvPicPr>
          <p:nvPr userDrawn="1"/>
        </p:nvPicPr>
        <p:blipFill>
          <a:blip r:embed="rId4"/>
          <a:stretch>
            <a:fillRect/>
          </a:stretch>
        </p:blipFill>
        <p:spPr>
          <a:xfrm>
            <a:off x="3095840" y="3929158"/>
            <a:ext cx="622297" cy="586800"/>
          </a:xfrm>
          <a:prstGeom prst="rect">
            <a:avLst/>
          </a:prstGeom>
        </p:spPr>
      </p:pic>
      <p:pic>
        <p:nvPicPr>
          <p:cNvPr id="27" name="Picture 2"/>
          <p:cNvPicPr>
            <a:picLocks noChangeAspect="1" noChangeArrowheads="1"/>
          </p:cNvPicPr>
          <p:nvPr userDrawn="1"/>
        </p:nvPicPr>
        <p:blipFill>
          <a:blip r:embed="rId5"/>
          <a:stretch>
            <a:fillRect/>
          </a:stretch>
        </p:blipFill>
        <p:spPr bwMode="auto">
          <a:xfrm>
            <a:off x="323528" y="3929151"/>
            <a:ext cx="586816" cy="5868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for UK use only ###) 3 image segments">
    <p:spTree>
      <p:nvGrpSpPr>
        <p:cNvPr id="1" name=""/>
        <p:cNvGrpSpPr/>
        <p:nvPr/>
      </p:nvGrpSpPr>
      <p:grpSpPr>
        <a:xfrm>
          <a:off x="0" y="0"/>
          <a:ext cx="0" cy="0"/>
          <a:chOff x="0" y="0"/>
          <a:chExt cx="0" cy="0"/>
        </a:xfrm>
      </p:grpSpPr>
      <p:sp>
        <p:nvSpPr>
          <p:cNvPr id="6" name="Right Triangle 5"/>
          <p:cNvSpPr>
            <a:spLocks noChangeAspect="1"/>
          </p:cNvSpPr>
          <p:nvPr userDrawn="1"/>
        </p:nvSpPr>
        <p:spPr>
          <a:xfrm flipH="1">
            <a:off x="3887924" y="0"/>
            <a:ext cx="5256076" cy="51435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23528" y="1267201"/>
            <a:ext cx="3672210" cy="1368152"/>
          </a:xfrm>
        </p:spPr>
        <p:txBody>
          <a:bodyPr anchor="b">
            <a:noAutofit/>
          </a:bodyPr>
          <a:lstStyle>
            <a:lvl1pPr>
              <a:defRPr sz="2800" baseline="0">
                <a:solidFill>
                  <a:schemeClr val="accent2"/>
                </a:solidFill>
              </a:defRPr>
            </a:lvl1pPr>
          </a:lstStyle>
          <a:p>
            <a:r>
              <a:rPr lang="en-US" dirty="0" smtClean="0"/>
              <a:t>Click to edit presentation title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54698C1B-1290-4371-B830-E9417037D2B7}" type="datetime1">
              <a:rPr lang="en-GB" smtClean="0"/>
              <a:t>17/08/2017</a:t>
            </a:fld>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7" name="Oval 6" hidden="1"/>
          <p:cNvSpPr/>
          <p:nvPr userDrawn="1"/>
        </p:nvSpPr>
        <p:spPr>
          <a:xfrm>
            <a:off x="4697592" y="1275607"/>
            <a:ext cx="3078764" cy="3078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 name="Picture Placeholder 8"/>
          <p:cNvSpPr>
            <a:spLocks noGrp="1" noChangeAspect="1"/>
          </p:cNvSpPr>
          <p:nvPr>
            <p:ph type="pic" sz="quarter" idx="13"/>
          </p:nvPr>
        </p:nvSpPr>
        <p:spPr>
          <a:xfrm>
            <a:off x="4697587" y="1275610"/>
            <a:ext cx="3078907" cy="3078907"/>
          </a:xfrm>
          <a:prstGeom prst="pie">
            <a:avLst>
              <a:gd name="adj1" fmla="val 8070460"/>
              <a:gd name="adj2" fmla="val 18987973"/>
            </a:avLst>
          </a:prstGeom>
        </p:spPr>
        <p:txBody>
          <a:bodyPr anchor="ctr">
            <a:normAutofit/>
          </a:bodyPr>
          <a:lstStyle>
            <a:lvl1pPr>
              <a:defRPr sz="1000" b="0">
                <a:solidFill>
                  <a:schemeClr val="accent4"/>
                </a:solidFill>
              </a:defRPr>
            </a:lvl1pPr>
          </a:lstStyle>
          <a:p>
            <a:r>
              <a:rPr lang="en-US" smtClean="0"/>
              <a:t>Click icon to add picture</a:t>
            </a:r>
            <a:endParaRPr lang="en-GB" dirty="0"/>
          </a:p>
        </p:txBody>
      </p:sp>
      <p:sp>
        <p:nvSpPr>
          <p:cNvPr id="10" name="Picture Placeholder 8"/>
          <p:cNvSpPr>
            <a:spLocks noGrp="1" noChangeAspect="1"/>
          </p:cNvSpPr>
          <p:nvPr>
            <p:ph type="pic" sz="quarter" idx="14"/>
          </p:nvPr>
        </p:nvSpPr>
        <p:spPr>
          <a:xfrm>
            <a:off x="4697587" y="1275610"/>
            <a:ext cx="3078907" cy="3078907"/>
          </a:xfrm>
          <a:prstGeom prst="pie">
            <a:avLst>
              <a:gd name="adj1" fmla="val 2675656"/>
              <a:gd name="adj2" fmla="val 8096857"/>
            </a:avLst>
          </a:prstGeom>
        </p:spPr>
        <p:txBody>
          <a:bodyPr anchor="ctr">
            <a:normAutofit/>
          </a:bodyPr>
          <a:lstStyle>
            <a:lvl1pPr>
              <a:defRPr sz="1000" b="0">
                <a:solidFill>
                  <a:schemeClr val="accent4"/>
                </a:solidFill>
              </a:defRPr>
            </a:lvl1pPr>
          </a:lstStyle>
          <a:p>
            <a:r>
              <a:rPr lang="en-US" smtClean="0"/>
              <a:t>Click icon to add picture</a:t>
            </a:r>
            <a:endParaRPr lang="en-GB" dirty="0"/>
          </a:p>
        </p:txBody>
      </p:sp>
      <p:cxnSp>
        <p:nvCxnSpPr>
          <p:cNvPr id="12" name="Straight Connector 11" hidden="1"/>
          <p:cNvCxnSpPr/>
          <p:nvPr userDrawn="1"/>
        </p:nvCxnSpPr>
        <p:spPr>
          <a:xfrm flipH="1">
            <a:off x="4932040" y="1203598"/>
            <a:ext cx="2952328" cy="2916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userDrawn="1"/>
        </p:nvCxnSpPr>
        <p:spPr>
          <a:xfrm>
            <a:off x="4932040" y="1203598"/>
            <a:ext cx="2952328" cy="2916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Picture Placeholder 8"/>
          <p:cNvSpPr>
            <a:spLocks noGrp="1" noChangeAspect="1"/>
          </p:cNvSpPr>
          <p:nvPr>
            <p:ph type="pic" sz="quarter" idx="15"/>
          </p:nvPr>
        </p:nvSpPr>
        <p:spPr>
          <a:xfrm>
            <a:off x="4697587" y="1275610"/>
            <a:ext cx="3078907" cy="3078907"/>
          </a:xfrm>
          <a:prstGeom prst="pie">
            <a:avLst>
              <a:gd name="adj1" fmla="val 18979183"/>
              <a:gd name="adj2" fmla="val 2698856"/>
            </a:avLst>
          </a:prstGeom>
        </p:spPr>
        <p:txBody>
          <a:bodyPr anchor="ctr">
            <a:normAutofit/>
          </a:bodyPr>
          <a:lstStyle>
            <a:lvl1pPr>
              <a:defRPr sz="1000" b="0">
                <a:solidFill>
                  <a:schemeClr val="accent4"/>
                </a:solidFill>
              </a:defRPr>
            </a:lvl1pPr>
          </a:lstStyle>
          <a:p>
            <a:r>
              <a:rPr lang="en-US" smtClean="0"/>
              <a:t>Click icon to add picture</a:t>
            </a:r>
            <a:endParaRPr lang="en-GB"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30" y="501260"/>
            <a:ext cx="683893"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215516" y="4479964"/>
            <a:ext cx="576064" cy="401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9"/>
          <p:cNvSpPr>
            <a:spLocks noGrp="1"/>
          </p:cNvSpPr>
          <p:nvPr>
            <p:ph type="body" sz="quarter" idx="16" hasCustomPrompt="1"/>
          </p:nvPr>
        </p:nvSpPr>
        <p:spPr>
          <a:xfrm>
            <a:off x="323530" y="2787779"/>
            <a:ext cx="3672139" cy="684089"/>
          </a:xfrm>
        </p:spPr>
        <p:txBody>
          <a:bodyPr/>
          <a:lstStyle>
            <a:lvl1pPr>
              <a:defRPr sz="1600" b="0">
                <a:solidFill>
                  <a:schemeClr val="accent4"/>
                </a:solidFill>
              </a:defRPr>
            </a:lvl1pPr>
          </a:lstStyle>
          <a:p>
            <a:pPr lvl="0"/>
            <a:r>
              <a:rPr lang="en-US" dirty="0" smtClean="0"/>
              <a:t>Add subtitle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a:xfrm>
            <a:off x="323528" y="4695987"/>
            <a:ext cx="3672210" cy="111826"/>
          </a:xfrm>
        </p:spPr>
        <p:txBody>
          <a:bodyPr lIns="0"/>
          <a:lstStyle/>
          <a:p>
            <a:endParaRPr lang="en-GB" dirty="0"/>
          </a:p>
        </p:txBody>
      </p:sp>
      <p:pic>
        <p:nvPicPr>
          <p:cNvPr id="26" name="Picture 25" descr="By royal charter.JPG"/>
          <p:cNvPicPr>
            <a:picLocks noChangeAspect="1"/>
          </p:cNvPicPr>
          <p:nvPr userDrawn="1"/>
        </p:nvPicPr>
        <p:blipFill>
          <a:blip r:embed="rId3"/>
          <a:stretch>
            <a:fillRect/>
          </a:stretch>
        </p:blipFill>
        <p:spPr>
          <a:xfrm>
            <a:off x="3095840" y="3929158"/>
            <a:ext cx="622297" cy="586800"/>
          </a:xfrm>
          <a:prstGeom prst="rect">
            <a:avLst/>
          </a:prstGeom>
        </p:spPr>
      </p:pic>
      <p:pic>
        <p:nvPicPr>
          <p:cNvPr id="27" name="Picture 2"/>
          <p:cNvPicPr>
            <a:picLocks noChangeAspect="1" noChangeArrowheads="1"/>
          </p:cNvPicPr>
          <p:nvPr userDrawn="1"/>
        </p:nvPicPr>
        <p:blipFill>
          <a:blip r:embed="rId4"/>
          <a:stretch>
            <a:fillRect/>
          </a:stretch>
        </p:blipFill>
        <p:spPr bwMode="auto">
          <a:xfrm>
            <a:off x="323528" y="3929151"/>
            <a:ext cx="586816" cy="58681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IIP-Award-Brand-Mark-Silver-(Boxed)-Pantone-877+-A.jpg"/>
          <p:cNvPicPr>
            <a:picLocks noChangeAspect="1"/>
          </p:cNvPicPr>
          <p:nvPr userDrawn="1"/>
        </p:nvPicPr>
        <p:blipFill>
          <a:blip r:embed="rId5"/>
          <a:stretch>
            <a:fillRect/>
          </a:stretch>
        </p:blipFill>
        <p:spPr>
          <a:xfrm>
            <a:off x="1174999" y="4034454"/>
            <a:ext cx="1656184" cy="376219"/>
          </a:xfrm>
          <a:prstGeom prst="rect">
            <a:avLst/>
          </a:prstGeom>
        </p:spPr>
      </p:pic>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for UK use only ###) 2 image segments">
    <p:spTree>
      <p:nvGrpSpPr>
        <p:cNvPr id="1" name=""/>
        <p:cNvGrpSpPr/>
        <p:nvPr/>
      </p:nvGrpSpPr>
      <p:grpSpPr>
        <a:xfrm>
          <a:off x="0" y="0"/>
          <a:ext cx="0" cy="0"/>
          <a:chOff x="0" y="0"/>
          <a:chExt cx="0" cy="0"/>
        </a:xfrm>
      </p:grpSpPr>
      <p:sp>
        <p:nvSpPr>
          <p:cNvPr id="6" name="Right Triangle 5"/>
          <p:cNvSpPr>
            <a:spLocks noChangeAspect="1"/>
          </p:cNvSpPr>
          <p:nvPr userDrawn="1"/>
        </p:nvSpPr>
        <p:spPr>
          <a:xfrm flipH="1">
            <a:off x="3887924" y="0"/>
            <a:ext cx="5256076" cy="51435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23528" y="1267201"/>
            <a:ext cx="3672210" cy="1368152"/>
          </a:xfrm>
        </p:spPr>
        <p:txBody>
          <a:bodyPr anchor="b">
            <a:noAutofit/>
          </a:bodyPr>
          <a:lstStyle>
            <a:lvl1pPr>
              <a:defRPr sz="2800" baseline="0">
                <a:solidFill>
                  <a:schemeClr val="accent2"/>
                </a:solidFill>
              </a:defRPr>
            </a:lvl1pPr>
          </a:lstStyle>
          <a:p>
            <a:r>
              <a:rPr lang="en-US" dirty="0" smtClean="0"/>
              <a:t>Click to edit presentation title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67010E9C-7C8A-4474-821F-477C852D308F}" type="datetime1">
              <a:rPr lang="en-GB" smtClean="0"/>
              <a:t>17/08/2017</a:t>
            </a:fld>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7" name="Oval 6" hidden="1"/>
          <p:cNvSpPr/>
          <p:nvPr userDrawn="1"/>
        </p:nvSpPr>
        <p:spPr>
          <a:xfrm>
            <a:off x="4697592" y="1275607"/>
            <a:ext cx="3078764" cy="3078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 name="Picture Placeholder 8"/>
          <p:cNvSpPr>
            <a:spLocks noGrp="1" noChangeAspect="1"/>
          </p:cNvSpPr>
          <p:nvPr>
            <p:ph type="pic" sz="quarter" idx="13"/>
          </p:nvPr>
        </p:nvSpPr>
        <p:spPr>
          <a:xfrm>
            <a:off x="4697587" y="1275610"/>
            <a:ext cx="3078907" cy="3078907"/>
          </a:xfrm>
          <a:prstGeom prst="pie">
            <a:avLst>
              <a:gd name="adj1" fmla="val 8070460"/>
              <a:gd name="adj2" fmla="val 18987973"/>
            </a:avLst>
          </a:prstGeom>
        </p:spPr>
        <p:txBody>
          <a:bodyPr anchor="ctr">
            <a:normAutofit/>
          </a:bodyPr>
          <a:lstStyle>
            <a:lvl1pPr>
              <a:defRPr sz="1000" b="0">
                <a:solidFill>
                  <a:schemeClr val="accent4"/>
                </a:solidFill>
              </a:defRPr>
            </a:lvl1pPr>
          </a:lstStyle>
          <a:p>
            <a:r>
              <a:rPr lang="en-US" smtClean="0"/>
              <a:t>Click icon to add picture</a:t>
            </a:r>
            <a:endParaRPr lang="en-GB" dirty="0"/>
          </a:p>
        </p:txBody>
      </p:sp>
      <p:sp>
        <p:nvSpPr>
          <p:cNvPr id="10" name="Picture Placeholder 8"/>
          <p:cNvSpPr>
            <a:spLocks noGrp="1" noChangeAspect="1"/>
          </p:cNvSpPr>
          <p:nvPr>
            <p:ph type="pic" sz="quarter" idx="14"/>
          </p:nvPr>
        </p:nvSpPr>
        <p:spPr>
          <a:xfrm>
            <a:off x="4697587" y="1275610"/>
            <a:ext cx="3078907" cy="3078907"/>
          </a:xfrm>
          <a:prstGeom prst="pie">
            <a:avLst>
              <a:gd name="adj1" fmla="val 18985250"/>
              <a:gd name="adj2" fmla="val 8096857"/>
            </a:avLst>
          </a:prstGeom>
        </p:spPr>
        <p:txBody>
          <a:bodyPr anchor="ctr">
            <a:normAutofit/>
          </a:bodyPr>
          <a:lstStyle>
            <a:lvl1pPr>
              <a:defRPr sz="1000" b="0">
                <a:solidFill>
                  <a:schemeClr val="accent4"/>
                </a:solidFill>
              </a:defRPr>
            </a:lvl1pPr>
          </a:lstStyle>
          <a:p>
            <a:r>
              <a:rPr lang="en-US" smtClean="0"/>
              <a:t>Click icon to add picture</a:t>
            </a:r>
            <a:endParaRPr lang="en-GB" dirty="0"/>
          </a:p>
        </p:txBody>
      </p:sp>
      <p:cxnSp>
        <p:nvCxnSpPr>
          <p:cNvPr id="12" name="Straight Connector 11" hidden="1"/>
          <p:cNvCxnSpPr/>
          <p:nvPr userDrawn="1"/>
        </p:nvCxnSpPr>
        <p:spPr>
          <a:xfrm flipH="1">
            <a:off x="4932040" y="1203598"/>
            <a:ext cx="2952328" cy="2916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userDrawn="1"/>
        </p:nvCxnSpPr>
        <p:spPr>
          <a:xfrm>
            <a:off x="4932040" y="1203598"/>
            <a:ext cx="2952328" cy="2916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30" y="501260"/>
            <a:ext cx="683893"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215516" y="4479964"/>
            <a:ext cx="576064" cy="401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9"/>
          <p:cNvSpPr>
            <a:spLocks noGrp="1"/>
          </p:cNvSpPr>
          <p:nvPr>
            <p:ph type="body" sz="quarter" idx="16" hasCustomPrompt="1"/>
          </p:nvPr>
        </p:nvSpPr>
        <p:spPr>
          <a:xfrm>
            <a:off x="323530" y="2787779"/>
            <a:ext cx="3672139" cy="684089"/>
          </a:xfrm>
        </p:spPr>
        <p:txBody>
          <a:bodyPr/>
          <a:lstStyle>
            <a:lvl1pPr>
              <a:defRPr sz="1600" b="0">
                <a:solidFill>
                  <a:schemeClr val="accent4"/>
                </a:solidFill>
              </a:defRPr>
            </a:lvl1pPr>
          </a:lstStyle>
          <a:p>
            <a:pPr lvl="0"/>
            <a:r>
              <a:rPr lang="en-US" dirty="0" smtClean="0"/>
              <a:t>Add subtitle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a:xfrm>
            <a:off x="323528" y="4695987"/>
            <a:ext cx="3672210" cy="111826"/>
          </a:xfrm>
        </p:spPr>
        <p:txBody>
          <a:bodyPr lIns="0"/>
          <a:lstStyle/>
          <a:p>
            <a:endParaRPr lang="en-GB" dirty="0"/>
          </a:p>
        </p:txBody>
      </p:sp>
      <p:pic>
        <p:nvPicPr>
          <p:cNvPr id="25" name="Picture 24" descr="By royal charter.JPG"/>
          <p:cNvPicPr>
            <a:picLocks noChangeAspect="1"/>
          </p:cNvPicPr>
          <p:nvPr userDrawn="1"/>
        </p:nvPicPr>
        <p:blipFill>
          <a:blip r:embed="rId3"/>
          <a:stretch>
            <a:fillRect/>
          </a:stretch>
        </p:blipFill>
        <p:spPr>
          <a:xfrm>
            <a:off x="3095840" y="3929158"/>
            <a:ext cx="622297" cy="586800"/>
          </a:xfrm>
          <a:prstGeom prst="rect">
            <a:avLst/>
          </a:prstGeom>
        </p:spPr>
      </p:pic>
      <p:pic>
        <p:nvPicPr>
          <p:cNvPr id="26" name="Picture 2"/>
          <p:cNvPicPr>
            <a:picLocks noChangeAspect="1" noChangeArrowheads="1"/>
          </p:cNvPicPr>
          <p:nvPr userDrawn="1"/>
        </p:nvPicPr>
        <p:blipFill>
          <a:blip r:embed="rId4"/>
          <a:stretch>
            <a:fillRect/>
          </a:stretch>
        </p:blipFill>
        <p:spPr bwMode="auto">
          <a:xfrm>
            <a:off x="323528" y="3929151"/>
            <a:ext cx="586816" cy="58681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IIP-Award-Brand-Mark-Silver-(Boxed)-Pantone-877+-A.jpg"/>
          <p:cNvPicPr>
            <a:picLocks noChangeAspect="1"/>
          </p:cNvPicPr>
          <p:nvPr userDrawn="1"/>
        </p:nvPicPr>
        <p:blipFill>
          <a:blip r:embed="rId5"/>
          <a:stretch>
            <a:fillRect/>
          </a:stretch>
        </p:blipFill>
        <p:spPr>
          <a:xfrm>
            <a:off x="1174999" y="4034454"/>
            <a:ext cx="1656184" cy="376219"/>
          </a:xfrm>
          <a:prstGeom prst="rect">
            <a:avLst/>
          </a:prstGeom>
        </p:spPr>
      </p:pic>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2 (for UK use only ###)">
    <p:spTree>
      <p:nvGrpSpPr>
        <p:cNvPr id="1" name=""/>
        <p:cNvGrpSpPr/>
        <p:nvPr/>
      </p:nvGrpSpPr>
      <p:grpSpPr>
        <a:xfrm>
          <a:off x="0" y="0"/>
          <a:ext cx="0" cy="0"/>
          <a:chOff x="0" y="0"/>
          <a:chExt cx="0" cy="0"/>
        </a:xfrm>
      </p:grpSpPr>
      <p:sp>
        <p:nvSpPr>
          <p:cNvPr id="6" name="Pie 5"/>
          <p:cNvSpPr>
            <a:spLocks noChangeAspect="1"/>
          </p:cNvSpPr>
          <p:nvPr userDrawn="1"/>
        </p:nvSpPr>
        <p:spPr>
          <a:xfrm flipH="1">
            <a:off x="4002902" y="0"/>
            <a:ext cx="10290178" cy="10288800"/>
          </a:xfrm>
          <a:prstGeom prst="pie">
            <a:avLst>
              <a:gd name="adj1" fmla="val 16192984"/>
              <a:gd name="adj2" fmla="val 5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23528" y="1267201"/>
            <a:ext cx="3672210" cy="1368152"/>
          </a:xfrm>
        </p:spPr>
        <p:txBody>
          <a:bodyPr anchor="b">
            <a:noAutofit/>
          </a:bodyPr>
          <a:lstStyle>
            <a:lvl1pPr>
              <a:defRPr sz="2800" baseline="0">
                <a:solidFill>
                  <a:schemeClr val="accent2"/>
                </a:solidFill>
              </a:defRPr>
            </a:lvl1pPr>
          </a:lstStyle>
          <a:p>
            <a:r>
              <a:rPr lang="en-US" dirty="0" smtClean="0"/>
              <a:t>Click to edit presentation title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EB707774-6D86-4422-B994-DF20C754DD2C}" type="datetime1">
              <a:rPr lang="en-GB" smtClean="0"/>
              <a:t>17/08/2017</a:t>
            </a:fld>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sp>
        <p:nvSpPr>
          <p:cNvPr id="16" name="Picture Placeholder 8"/>
          <p:cNvSpPr>
            <a:spLocks noGrp="1" noChangeAspect="1"/>
          </p:cNvSpPr>
          <p:nvPr>
            <p:ph type="pic" sz="quarter" idx="15" hasCustomPrompt="1"/>
          </p:nvPr>
        </p:nvSpPr>
        <p:spPr>
          <a:xfrm>
            <a:off x="3999600" y="0"/>
            <a:ext cx="10288800" cy="10288800"/>
          </a:xfrm>
          <a:prstGeom prst="pie">
            <a:avLst>
              <a:gd name="adj1" fmla="val 10796764"/>
              <a:gd name="adj2" fmla="val 13497774"/>
            </a:avLst>
          </a:prstGeom>
        </p:spPr>
        <p:txBody>
          <a:bodyPr tIns="1800000" anchor="t">
            <a:normAutofit/>
          </a:bodyPr>
          <a:lstStyle>
            <a:lvl1pPr>
              <a:defRPr sz="1000" b="0" baseline="0">
                <a:solidFill>
                  <a:schemeClr val="bg1"/>
                </a:solidFill>
              </a:defRPr>
            </a:lvl1pPr>
          </a:lstStyle>
          <a:p>
            <a:r>
              <a:rPr lang="en-GB" dirty="0" smtClean="0"/>
              <a:t>Click icon in bottom corner of slide to add picture</a:t>
            </a:r>
            <a:endParaRPr lang="en-GB"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30" y="501260"/>
            <a:ext cx="683893"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215516" y="4479964"/>
            <a:ext cx="504056" cy="401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9"/>
          <p:cNvSpPr>
            <a:spLocks noGrp="1"/>
          </p:cNvSpPr>
          <p:nvPr>
            <p:ph type="body" sz="quarter" idx="16" hasCustomPrompt="1"/>
          </p:nvPr>
        </p:nvSpPr>
        <p:spPr>
          <a:xfrm>
            <a:off x="323530" y="2787779"/>
            <a:ext cx="3672139" cy="684089"/>
          </a:xfrm>
        </p:spPr>
        <p:txBody>
          <a:bodyPr/>
          <a:lstStyle>
            <a:lvl1pPr>
              <a:defRPr sz="1600" b="0">
                <a:solidFill>
                  <a:schemeClr val="accent4"/>
                </a:solidFill>
              </a:defRPr>
            </a:lvl1pPr>
          </a:lstStyle>
          <a:p>
            <a:pPr lvl="0"/>
            <a:r>
              <a:rPr lang="en-US" dirty="0" smtClean="0"/>
              <a:t>Add subtitle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1"/>
          </p:nvPr>
        </p:nvSpPr>
        <p:spPr>
          <a:xfrm>
            <a:off x="323528" y="4695987"/>
            <a:ext cx="3679374" cy="111826"/>
          </a:xfrm>
        </p:spPr>
        <p:txBody>
          <a:bodyPr lIns="0"/>
          <a:lstStyle/>
          <a:p>
            <a:endParaRPr lang="en-GB" dirty="0"/>
          </a:p>
        </p:txBody>
      </p:sp>
      <p:pic>
        <p:nvPicPr>
          <p:cNvPr id="19" name="Picture 18" descr="By royal charter.JPG"/>
          <p:cNvPicPr>
            <a:picLocks noChangeAspect="1"/>
          </p:cNvPicPr>
          <p:nvPr userDrawn="1"/>
        </p:nvPicPr>
        <p:blipFill>
          <a:blip r:embed="rId3"/>
          <a:stretch>
            <a:fillRect/>
          </a:stretch>
        </p:blipFill>
        <p:spPr>
          <a:xfrm>
            <a:off x="3095840" y="3929158"/>
            <a:ext cx="622297" cy="586800"/>
          </a:xfrm>
          <a:prstGeom prst="rect">
            <a:avLst/>
          </a:prstGeom>
        </p:spPr>
      </p:pic>
      <p:pic>
        <p:nvPicPr>
          <p:cNvPr id="22" name="Picture 2"/>
          <p:cNvPicPr>
            <a:picLocks noChangeAspect="1" noChangeArrowheads="1"/>
          </p:cNvPicPr>
          <p:nvPr userDrawn="1"/>
        </p:nvPicPr>
        <p:blipFill>
          <a:blip r:embed="rId4"/>
          <a:stretch>
            <a:fillRect/>
          </a:stretch>
        </p:blipFill>
        <p:spPr bwMode="auto">
          <a:xfrm>
            <a:off x="323528" y="3929151"/>
            <a:ext cx="586816" cy="5868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IP-Award-Brand-Mark-Silver-(Boxed)-Pantone-877+-A.jpg"/>
          <p:cNvPicPr>
            <a:picLocks noChangeAspect="1"/>
          </p:cNvPicPr>
          <p:nvPr userDrawn="1"/>
        </p:nvPicPr>
        <p:blipFill>
          <a:blip r:embed="rId5"/>
          <a:stretch>
            <a:fillRect/>
          </a:stretch>
        </p:blipFill>
        <p:spPr>
          <a:xfrm>
            <a:off x="1174999" y="4034454"/>
            <a:ext cx="1656184" cy="376219"/>
          </a:xfrm>
          <a:prstGeom prst="rect">
            <a:avLst/>
          </a:prstGeom>
        </p:spPr>
      </p:pic>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3 (excluding U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530" y="1267201"/>
            <a:ext cx="5724847" cy="1368152"/>
          </a:xfrm>
        </p:spPr>
        <p:txBody>
          <a:bodyPr anchor="b">
            <a:noAutofit/>
          </a:bodyPr>
          <a:lstStyle>
            <a:lvl1pPr>
              <a:defRPr sz="2800" baseline="0">
                <a:solidFill>
                  <a:schemeClr val="accent2"/>
                </a:solidFill>
              </a:defRPr>
            </a:lvl1pPr>
          </a:lstStyle>
          <a:p>
            <a:r>
              <a:rPr lang="en-US" dirty="0" smtClean="0"/>
              <a:t>Click to edit presentation title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F1A26A35-C00D-46AD-8EC2-E3D6BDE338BE}" type="datetime1">
              <a:rPr lang="en-GB" smtClean="0"/>
              <a:t>17/08/2017</a:t>
            </a:fld>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30" y="501260"/>
            <a:ext cx="683893"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215516" y="4479964"/>
            <a:ext cx="576064" cy="401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9"/>
          <p:cNvSpPr>
            <a:spLocks noGrp="1"/>
          </p:cNvSpPr>
          <p:nvPr>
            <p:ph type="body" sz="quarter" idx="16" hasCustomPrompt="1"/>
          </p:nvPr>
        </p:nvSpPr>
        <p:spPr>
          <a:xfrm>
            <a:off x="323530" y="2787774"/>
            <a:ext cx="5724847" cy="504056"/>
          </a:xfrm>
        </p:spPr>
        <p:txBody>
          <a:bodyPr/>
          <a:lstStyle>
            <a:lvl1pPr>
              <a:defRPr sz="1600" b="0">
                <a:solidFill>
                  <a:schemeClr val="accent4"/>
                </a:solidFill>
              </a:defRPr>
            </a:lvl1pPr>
          </a:lstStyle>
          <a:p>
            <a:pPr lvl="0"/>
            <a:r>
              <a:rPr lang="en-US" dirty="0" smtClean="0"/>
              <a:t>Add subtitle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21" name="Straight Connector 20" hidden="1"/>
          <p:cNvCxnSpPr/>
          <p:nvPr userDrawn="1"/>
        </p:nvCxnSpPr>
        <p:spPr>
          <a:xfrm>
            <a:off x="4002902" y="0"/>
            <a:ext cx="5141098" cy="51435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323528" y="4695987"/>
            <a:ext cx="3679374" cy="111826"/>
          </a:xfrm>
        </p:spPr>
        <p:txBody>
          <a:bodyPr lIns="0"/>
          <a:lstStyle/>
          <a:p>
            <a:endParaRPr lang="en-GB" dirty="0"/>
          </a:p>
        </p:txBody>
      </p:sp>
      <p:pic>
        <p:nvPicPr>
          <p:cNvPr id="28" name="Picture 27"/>
          <p:cNvPicPr>
            <a:picLocks noChangeAspect="1"/>
          </p:cNvPicPr>
          <p:nvPr userDrawn="1"/>
        </p:nvPicPr>
        <p:blipFill>
          <a:blip r:embed="rId3"/>
          <a:stretch>
            <a:fillRect/>
          </a:stretch>
        </p:blipFill>
        <p:spPr>
          <a:xfrm>
            <a:off x="5832142" y="386207"/>
            <a:ext cx="3291429" cy="576000"/>
          </a:xfrm>
          <a:prstGeom prst="rect">
            <a:avLst/>
          </a:prstGeom>
        </p:spPr>
      </p:pic>
      <p:pic>
        <p:nvPicPr>
          <p:cNvPr id="29" name="Picture 28" descr="By royal charter.JPG"/>
          <p:cNvPicPr>
            <a:picLocks noChangeAspect="1"/>
          </p:cNvPicPr>
          <p:nvPr userDrawn="1"/>
        </p:nvPicPr>
        <p:blipFill>
          <a:blip r:embed="rId4"/>
          <a:stretch>
            <a:fillRect/>
          </a:stretch>
        </p:blipFill>
        <p:spPr>
          <a:xfrm>
            <a:off x="8198185" y="3767705"/>
            <a:ext cx="622297" cy="586800"/>
          </a:xfrm>
          <a:prstGeom prst="rect">
            <a:avLst/>
          </a:prstGeom>
        </p:spPr>
      </p:pic>
      <p:pic>
        <p:nvPicPr>
          <p:cNvPr id="30" name="Picture 2"/>
          <p:cNvPicPr>
            <a:picLocks noChangeAspect="1" noChangeArrowheads="1"/>
          </p:cNvPicPr>
          <p:nvPr userDrawn="1"/>
        </p:nvPicPr>
        <p:blipFill>
          <a:blip r:embed="rId5"/>
          <a:stretch>
            <a:fillRect/>
          </a:stretch>
        </p:blipFill>
        <p:spPr bwMode="auto">
          <a:xfrm>
            <a:off x="5832140" y="3767697"/>
            <a:ext cx="586816" cy="5868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IIP_LOGO_BLACK.png"/>
          <p:cNvPicPr>
            <a:picLocks noChangeAspect="1"/>
          </p:cNvPicPr>
          <p:nvPr userDrawn="1"/>
        </p:nvPicPr>
        <p:blipFill>
          <a:blip r:embed="rId6"/>
          <a:stretch>
            <a:fillRect/>
          </a:stretch>
        </p:blipFill>
        <p:spPr>
          <a:xfrm>
            <a:off x="6589925" y="3840275"/>
            <a:ext cx="1437301" cy="441663"/>
          </a:xfrm>
          <a:prstGeom prst="rect">
            <a:avLst/>
          </a:prstGeom>
        </p:spPr>
      </p:pic>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3 for UK use only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530" y="1267201"/>
            <a:ext cx="5724847" cy="1368152"/>
          </a:xfrm>
        </p:spPr>
        <p:txBody>
          <a:bodyPr anchor="b">
            <a:noAutofit/>
          </a:bodyPr>
          <a:lstStyle>
            <a:lvl1pPr>
              <a:defRPr sz="2800" baseline="0">
                <a:solidFill>
                  <a:schemeClr val="accent2"/>
                </a:solidFill>
              </a:defRPr>
            </a:lvl1pPr>
          </a:lstStyle>
          <a:p>
            <a:r>
              <a:rPr lang="en-US" dirty="0" smtClean="0"/>
              <a:t>Click to edit presentation title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9A8A7308-23ED-4CD4-983E-693231E90EB0}" type="datetime1">
              <a:rPr lang="en-GB" smtClean="0"/>
              <a:t>17/08/2017</a:t>
            </a:fld>
            <a:endParaRPr lang="en-GB"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30" y="501260"/>
            <a:ext cx="683893"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215516" y="4479964"/>
            <a:ext cx="576064" cy="401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9"/>
          <p:cNvSpPr>
            <a:spLocks noGrp="1"/>
          </p:cNvSpPr>
          <p:nvPr>
            <p:ph type="body" sz="quarter" idx="16" hasCustomPrompt="1"/>
          </p:nvPr>
        </p:nvSpPr>
        <p:spPr>
          <a:xfrm>
            <a:off x="323530" y="2787774"/>
            <a:ext cx="5724847" cy="504056"/>
          </a:xfrm>
        </p:spPr>
        <p:txBody>
          <a:bodyPr/>
          <a:lstStyle>
            <a:lvl1pPr>
              <a:defRPr sz="1600" b="0">
                <a:solidFill>
                  <a:schemeClr val="accent4"/>
                </a:solidFill>
              </a:defRPr>
            </a:lvl1pPr>
          </a:lstStyle>
          <a:p>
            <a:pPr lvl="0"/>
            <a:r>
              <a:rPr lang="en-US" dirty="0" smtClean="0"/>
              <a:t>Add subtitle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21" name="Straight Connector 20" hidden="1"/>
          <p:cNvCxnSpPr/>
          <p:nvPr userDrawn="1"/>
        </p:nvCxnSpPr>
        <p:spPr>
          <a:xfrm>
            <a:off x="4002902" y="0"/>
            <a:ext cx="5141098" cy="51435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a:stretch>
            <a:fillRect/>
          </a:stretch>
        </p:blipFill>
        <p:spPr>
          <a:xfrm>
            <a:off x="5832142" y="386207"/>
            <a:ext cx="3291429" cy="576000"/>
          </a:xfrm>
          <a:prstGeom prst="rect">
            <a:avLst/>
          </a:prstGeom>
        </p:spPr>
      </p:pic>
      <p:sp>
        <p:nvSpPr>
          <p:cNvPr id="4" name="Footer Placeholder 3"/>
          <p:cNvSpPr>
            <a:spLocks noGrp="1"/>
          </p:cNvSpPr>
          <p:nvPr>
            <p:ph type="ftr" sz="quarter" idx="11"/>
          </p:nvPr>
        </p:nvSpPr>
        <p:spPr>
          <a:xfrm>
            <a:off x="323528" y="4695987"/>
            <a:ext cx="3679374" cy="111826"/>
          </a:xfrm>
        </p:spPr>
        <p:txBody>
          <a:bodyPr lIns="0"/>
          <a:lstStyle/>
          <a:p>
            <a:endParaRPr lang="en-GB" dirty="0"/>
          </a:p>
        </p:txBody>
      </p:sp>
      <p:pic>
        <p:nvPicPr>
          <p:cNvPr id="24" name="Picture 23" descr="IIP-Award-Brand-Mark-Silver-(Boxed)-Pantone-877+-A.jpg"/>
          <p:cNvPicPr>
            <a:picLocks noChangeAspect="1"/>
          </p:cNvPicPr>
          <p:nvPr userDrawn="1"/>
        </p:nvPicPr>
        <p:blipFill>
          <a:blip r:embed="rId4"/>
          <a:stretch>
            <a:fillRect/>
          </a:stretch>
        </p:blipFill>
        <p:spPr>
          <a:xfrm>
            <a:off x="6467319" y="3873001"/>
            <a:ext cx="1656184" cy="376219"/>
          </a:xfrm>
          <a:prstGeom prst="rect">
            <a:avLst/>
          </a:prstGeom>
        </p:spPr>
      </p:pic>
      <p:pic>
        <p:nvPicPr>
          <p:cNvPr id="25" name="Picture 24" descr="By royal charter.JPG"/>
          <p:cNvPicPr>
            <a:picLocks noChangeAspect="1"/>
          </p:cNvPicPr>
          <p:nvPr userDrawn="1"/>
        </p:nvPicPr>
        <p:blipFill>
          <a:blip r:embed="rId5"/>
          <a:stretch>
            <a:fillRect/>
          </a:stretch>
        </p:blipFill>
        <p:spPr>
          <a:xfrm>
            <a:off x="8198185" y="3767705"/>
            <a:ext cx="622297" cy="586800"/>
          </a:xfrm>
          <a:prstGeom prst="rect">
            <a:avLst/>
          </a:prstGeom>
        </p:spPr>
      </p:pic>
      <p:pic>
        <p:nvPicPr>
          <p:cNvPr id="26" name="Picture 2"/>
          <p:cNvPicPr>
            <a:picLocks noChangeAspect="1" noChangeArrowheads="1"/>
          </p:cNvPicPr>
          <p:nvPr userDrawn="1"/>
        </p:nvPicPr>
        <p:blipFill>
          <a:blip r:embed="rId6"/>
          <a:stretch>
            <a:fillRect/>
          </a:stretch>
        </p:blipFill>
        <p:spPr bwMode="auto">
          <a:xfrm>
            <a:off x="5832140" y="3767697"/>
            <a:ext cx="586816" cy="5868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4.jpe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159483"/>
            <a:ext cx="8488800" cy="416522"/>
          </a:xfrm>
          <a:prstGeom prst="rect">
            <a:avLst/>
          </a:prstGeom>
        </p:spPr>
        <p:txBody>
          <a:bodyPr vert="horz" lIns="0" tIns="0" rIns="0" bIns="0" rtlCol="0" anchor="b">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323528" y="1023939"/>
            <a:ext cx="8488800" cy="3330575"/>
          </a:xfrm>
          <a:prstGeom prst="rect">
            <a:avLst/>
          </a:prstGeom>
        </p:spPr>
        <p:txBody>
          <a:bodyPr vert="horz" lIns="0" tIns="0" rIns="0" bIns="0" rtlCol="0">
            <a:normAutofit/>
          </a:bodyPr>
          <a:lstStyle/>
          <a:p>
            <a:pPr lvl="0"/>
            <a:r>
              <a:rPr lang="en-US" dirty="0" smtClean="0"/>
              <a:t>Click to edit Master text styles</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673200" y="4831714"/>
            <a:ext cx="3898800" cy="152306"/>
          </a:xfrm>
          <a:prstGeom prst="rect">
            <a:avLst/>
          </a:prstGeom>
        </p:spPr>
        <p:txBody>
          <a:bodyPr vert="horz" lIns="91440" tIns="0" rIns="0" bIns="0" rtlCol="0" anchor="ctr"/>
          <a:lstStyle>
            <a:lvl1pPr algn="l">
              <a:defRPr sz="600">
                <a:solidFill>
                  <a:schemeClr val="bg1"/>
                </a:solidFill>
              </a:defRPr>
            </a:lvl1pPr>
          </a:lstStyle>
          <a:p>
            <a:fld id="{2D757CC3-5B93-4033-974C-5B63F70892E0}" type="datetime1">
              <a:rPr lang="en-GB" smtClean="0"/>
              <a:t>17/08/2017</a:t>
            </a:fld>
            <a:endParaRPr lang="en-GB" dirty="0"/>
          </a:p>
        </p:txBody>
      </p:sp>
      <p:sp>
        <p:nvSpPr>
          <p:cNvPr id="5" name="Footer Placeholder 4"/>
          <p:cNvSpPr>
            <a:spLocks noGrp="1"/>
          </p:cNvSpPr>
          <p:nvPr>
            <p:ph type="ftr" sz="quarter" idx="3"/>
          </p:nvPr>
        </p:nvSpPr>
        <p:spPr>
          <a:xfrm>
            <a:off x="673200" y="4695987"/>
            <a:ext cx="3898800" cy="111826"/>
          </a:xfrm>
          <a:prstGeom prst="rect">
            <a:avLst/>
          </a:prstGeom>
        </p:spPr>
        <p:txBody>
          <a:bodyPr vert="horz" lIns="91440" tIns="0" rIns="0" bIns="0" rtlCol="0" anchor="t"/>
          <a:lstStyle>
            <a:lvl1pPr algn="l">
              <a:defRPr sz="600">
                <a:solidFill>
                  <a:schemeClr val="tx1"/>
                </a:solidFill>
              </a:defRPr>
            </a:lvl1pPr>
          </a:lstStyle>
          <a:p>
            <a:endParaRPr lang="en-GB" dirty="0"/>
          </a:p>
        </p:txBody>
      </p:sp>
      <p:pic>
        <p:nvPicPr>
          <p:cNvPr id="7" name="Picture 6"/>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23539" y="4572000"/>
            <a:ext cx="342433" cy="2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a:spLocks/>
          </p:cNvSpPr>
          <p:nvPr/>
        </p:nvSpPr>
        <p:spPr>
          <a:xfrm>
            <a:off x="8676488" y="4600800"/>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8707304" y="4608000"/>
            <a:ext cx="226368" cy="273844"/>
          </a:xfrm>
          <a:prstGeom prst="rect">
            <a:avLst/>
          </a:prstGeom>
        </p:spPr>
        <p:txBody>
          <a:bodyPr vert="horz" lIns="0" tIns="0" rIns="0" bIns="0" rtlCol="0" anchor="ctr"/>
          <a:lstStyle>
            <a:lvl1pPr algn="ctr">
              <a:defRPr sz="700">
                <a:solidFill>
                  <a:schemeClr val="bg1"/>
                </a:solidFill>
              </a:defRPr>
            </a:lvl1pPr>
          </a:lstStyle>
          <a:p>
            <a:fld id="{C1B07ACB-AE6F-47F7-B02A-AE02D6CD5526}"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99" r:id="rId1"/>
    <p:sldLayoutId id="2147483679" r:id="rId2"/>
    <p:sldLayoutId id="2147483697" r:id="rId3"/>
    <p:sldLayoutId id="2147483680" r:id="rId4"/>
    <p:sldLayoutId id="2147483692" r:id="rId5"/>
    <p:sldLayoutId id="2147483698" r:id="rId6"/>
    <p:sldLayoutId id="2147483693" r:id="rId7"/>
    <p:sldLayoutId id="2147483681" r:id="rId8"/>
    <p:sldLayoutId id="2147483686" r:id="rId9"/>
    <p:sldLayoutId id="2147483685" r:id="rId10"/>
    <p:sldLayoutId id="2147483688" r:id="rId11"/>
    <p:sldLayoutId id="2147483687" r:id="rId12"/>
    <p:sldLayoutId id="2147483689" r:id="rId13"/>
    <p:sldLayoutId id="2147483690" r:id="rId14"/>
    <p:sldLayoutId id="2147483691" r:id="rId15"/>
    <p:sldLayoutId id="2147483695" r:id="rId16"/>
    <p:sldLayoutId id="2147483696" r:id="rId17"/>
    <p:sldLayoutId id="2147483694" r:id="rId18"/>
    <p:sldLayoutId id="2147483700" r:id="rId19"/>
    <p:sldLayoutId id="2147483740" r:id="rId20"/>
    <p:sldLayoutId id="2147483741" r:id="rId21"/>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800" b="0" kern="1200">
          <a:solidFill>
            <a:schemeClr val="tx1"/>
          </a:solidFill>
          <a:latin typeface="+mn-lt"/>
          <a:ea typeface="+mn-ea"/>
          <a:cs typeface="+mn-cs"/>
        </a:defRPr>
      </a:lvl1pPr>
      <a:lvl2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2pPr>
      <a:lvl3pPr marL="179388" indent="-179388" algn="l" defTabSz="914400" rtl="0" eaLnBrk="1" latinLnBrk="0" hangingPunct="1">
        <a:spcBef>
          <a:spcPts val="300"/>
        </a:spcBef>
        <a:spcAft>
          <a:spcPts val="300"/>
        </a:spcAft>
        <a:buClr>
          <a:schemeClr val="tx2"/>
        </a:buClr>
        <a:buFont typeface="Arial" pitchFamily="34" charset="0"/>
        <a:buChar char="•"/>
        <a:defRPr sz="1600" kern="1200">
          <a:solidFill>
            <a:schemeClr val="tx1"/>
          </a:solidFill>
          <a:latin typeface="+mn-lt"/>
          <a:ea typeface="+mn-ea"/>
          <a:cs typeface="+mn-cs"/>
        </a:defRPr>
      </a:lvl3pPr>
      <a:lvl4pPr marL="360363" indent="-180975" algn="l" defTabSz="914400" rtl="0" eaLnBrk="1" latinLnBrk="0" hangingPunct="1">
        <a:spcBef>
          <a:spcPts val="300"/>
        </a:spcBef>
        <a:spcAft>
          <a:spcPts val="300"/>
        </a:spcAft>
        <a:buClr>
          <a:schemeClr val="accent2"/>
        </a:buClr>
        <a:buFont typeface="Arial" pitchFamily="34" charset="0"/>
        <a:buChar char="•"/>
        <a:defRPr sz="1400" kern="1200">
          <a:solidFill>
            <a:schemeClr val="tx1"/>
          </a:solidFill>
          <a:latin typeface="+mn-lt"/>
          <a:ea typeface="+mn-ea"/>
          <a:cs typeface="+mn-cs"/>
        </a:defRPr>
      </a:lvl4pPr>
      <a:lvl5pPr marL="0" indent="0" algn="l" defTabSz="914400" rtl="0" eaLnBrk="1" latinLnBrk="0" hangingPunct="1">
        <a:spcBef>
          <a:spcPts val="400"/>
        </a:spcBef>
        <a:spcAft>
          <a:spcPts val="400"/>
        </a:spcAft>
        <a:buFont typeface="Arial" pitchFamily="34" charset="0"/>
        <a:buNone/>
        <a:defRPr sz="1400" kern="1200">
          <a:solidFill>
            <a:schemeClr val="accent2"/>
          </a:solidFill>
          <a:latin typeface="+mn-lt"/>
          <a:ea typeface="+mn-ea"/>
          <a:cs typeface="+mn-cs"/>
        </a:defRPr>
      </a:lvl5pPr>
      <a:lvl6pPr marL="0" indent="0" algn="l" defTabSz="914400" rtl="0" eaLnBrk="1" latinLnBrk="0" hangingPunct="1">
        <a:spcBef>
          <a:spcPts val="400"/>
        </a:spcBef>
        <a:spcAft>
          <a:spcPts val="400"/>
        </a:spcAft>
        <a:buFont typeface="Arial" pitchFamily="34" charset="0"/>
        <a:buNone/>
        <a:defRPr sz="1800" b="1" kern="1200">
          <a:solidFill>
            <a:schemeClr val="accent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BFD6"/>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5941" y="-614604"/>
            <a:ext cx="6004372" cy="6372708"/>
          </a:xfrm>
          <a:prstGeom prst="rect">
            <a:avLst/>
          </a:prstGeom>
        </p:spPr>
      </p:pic>
    </p:spTree>
    <p:extLst>
      <p:ext uri="{BB962C8B-B14F-4D97-AF65-F5344CB8AC3E}">
        <p14:creationId xmlns:p14="http://schemas.microsoft.com/office/powerpoint/2010/main" val="248019117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89552"/>
            <a:ext cx="8229600" cy="432048"/>
          </a:xfrm>
          <a:prstGeom prst="rect">
            <a:avLst/>
          </a:prstGeom>
        </p:spPr>
        <p:txBody>
          <a:bodyPr vert="horz" lIns="91440" tIns="45720" rIns="91440" bIns="45720" rtlCol="0" anchor="t">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329612"/>
            <a:ext cx="8229600" cy="326501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userDrawn="1"/>
        </p:nvSpPr>
        <p:spPr>
          <a:xfrm>
            <a:off x="0" y="4840002"/>
            <a:ext cx="9144000" cy="303498"/>
          </a:xfrm>
          <a:prstGeom prst="rect">
            <a:avLst/>
          </a:prstGeom>
          <a:solidFill>
            <a:srgbClr val="00BFD6"/>
          </a:solidFill>
          <a:ln>
            <a:solidFill>
              <a:srgbClr val="00B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prstClr val="white"/>
              </a:solidFill>
            </a:endParaRPr>
          </a:p>
        </p:txBody>
      </p:sp>
      <p:sp>
        <p:nvSpPr>
          <p:cNvPr id="8" name="TextBox 7"/>
          <p:cNvSpPr txBox="1"/>
          <p:nvPr userDrawn="1"/>
        </p:nvSpPr>
        <p:spPr>
          <a:xfrm>
            <a:off x="107505" y="4840002"/>
            <a:ext cx="3600400" cy="369332"/>
          </a:xfrm>
          <a:prstGeom prst="rect">
            <a:avLst/>
          </a:prstGeom>
          <a:noFill/>
        </p:spPr>
        <p:txBody>
          <a:bodyPr wrap="square" rtlCol="0">
            <a:spAutoFit/>
          </a:bodyPr>
          <a:lstStyle/>
          <a:p>
            <a:pPr defTabSz="914400"/>
            <a:r>
              <a:rPr lang="en-GB" sz="1800" dirty="0" smtClean="0">
                <a:solidFill>
                  <a:prstClr val="white"/>
                </a:solidFill>
                <a:latin typeface="Helvetica" pitchFamily="34" charset="0"/>
                <a:cs typeface="Helvetica" pitchFamily="34" charset="0"/>
              </a:rPr>
              <a:t>www.i-dg.co.uk</a:t>
            </a:r>
            <a:endParaRPr lang="en-GB" sz="1800" dirty="0">
              <a:solidFill>
                <a:prstClr val="white"/>
              </a:solidFill>
              <a:latin typeface="Helvetica" pitchFamily="34" charset="0"/>
              <a:cs typeface="Helvetica" pitchFamily="34" charset="0"/>
            </a:endParaRPr>
          </a:p>
        </p:txBody>
      </p:sp>
      <p:sp>
        <p:nvSpPr>
          <p:cNvPr id="9" name="Text Box 2"/>
          <p:cNvSpPr txBox="1"/>
          <p:nvPr userDrawn="1"/>
        </p:nvSpPr>
        <p:spPr>
          <a:xfrm>
            <a:off x="5004048" y="336929"/>
            <a:ext cx="3886200" cy="257175"/>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defTabSz="914400"/>
            <a:r>
              <a:rPr lang="en-GB" sz="1000" b="1" dirty="0">
                <a:solidFill>
                  <a:srgbClr val="00BBD3"/>
                </a:solidFill>
                <a:latin typeface="Helvetica"/>
                <a:ea typeface="MS Mincho"/>
                <a:cs typeface="Times New Roman"/>
              </a:rPr>
              <a:t>Improving Systems, Developing People, Growing Business</a:t>
            </a:r>
            <a:endParaRPr lang="en-GB" sz="1200" dirty="0">
              <a:solidFill>
                <a:prstClr val="black"/>
              </a:solidFill>
              <a:ea typeface="MS Mincho"/>
              <a:cs typeface="Times New Roman"/>
            </a:endParaRPr>
          </a:p>
        </p:txBody>
      </p:sp>
      <p:pic>
        <p:nvPicPr>
          <p:cNvPr id="10" name="Picture 9"/>
          <p:cNvPicPr/>
          <p:nvPr userDrawn="1"/>
        </p:nvPicPr>
        <p:blipFill>
          <a:blip r:embed="rId11" cstate="print">
            <a:extLst>
              <a:ext uri="{28A0092B-C50C-407E-A947-70E740481C1C}">
                <a14:useLocalDpi xmlns:a14="http://schemas.microsoft.com/office/drawing/2010/main" val="0"/>
              </a:ext>
            </a:extLst>
          </a:blip>
          <a:stretch>
            <a:fillRect/>
          </a:stretch>
        </p:blipFill>
        <p:spPr>
          <a:xfrm>
            <a:off x="357859" y="95474"/>
            <a:ext cx="2284095" cy="457200"/>
          </a:xfrm>
          <a:prstGeom prst="rect">
            <a:avLst/>
          </a:prstGeom>
        </p:spPr>
      </p:pic>
      <p:sp>
        <p:nvSpPr>
          <p:cNvPr id="11" name="TextBox 10"/>
          <p:cNvSpPr txBox="1"/>
          <p:nvPr userDrawn="1"/>
        </p:nvSpPr>
        <p:spPr>
          <a:xfrm>
            <a:off x="5675096" y="4886174"/>
            <a:ext cx="3323771" cy="246221"/>
          </a:xfrm>
          <a:prstGeom prst="rect">
            <a:avLst/>
          </a:prstGeom>
          <a:noFill/>
        </p:spPr>
        <p:txBody>
          <a:bodyPr wrap="square" rtlCol="0">
            <a:spAutoFit/>
          </a:bodyPr>
          <a:lstStyle/>
          <a:p>
            <a:pPr algn="r" defTabSz="914400"/>
            <a:r>
              <a:rPr lang="en-GB" sz="1000" dirty="0" smtClean="0">
                <a:solidFill>
                  <a:prstClr val="white"/>
                </a:solidFill>
                <a:latin typeface="Arial" panose="020B0604020202020204" pitchFamily="34" charset="0"/>
                <a:cs typeface="Arial" panose="020B0604020202020204" pitchFamily="34" charset="0"/>
              </a:rPr>
              <a:t>© Improvement Development Growth Limited 2016</a:t>
            </a:r>
            <a:endParaRPr lang="en-GB" sz="10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55342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hdr="0" ftr="0" dt="0"/>
  <p:txStyles>
    <p:titleStyle>
      <a:lvl1pPr algn="l" defTabSz="914400" rtl="0" eaLnBrk="1" latinLnBrk="0" hangingPunct="1">
        <a:spcBef>
          <a:spcPct val="0"/>
        </a:spcBef>
        <a:buNone/>
        <a:defRPr sz="3200" kern="1200">
          <a:solidFill>
            <a:srgbClr val="00BFD6"/>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rgbClr val="222944"/>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rgbClr val="2229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rgbClr val="2229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rgbClr val="2229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200" kern="1200">
          <a:solidFill>
            <a:srgbClr val="2229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si-group.box.com/s/n1iswblqiv57y6x92mmjj0ubkr1775o6"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7201"/>
            <a:ext cx="4248472" cy="1368152"/>
          </a:xfrm>
        </p:spPr>
        <p:txBody>
          <a:bodyPr/>
          <a:lstStyle/>
          <a:p>
            <a:r>
              <a:rPr lang="en-GB" dirty="0" smtClean="0"/>
              <a:t>Introducing PD 76006</a:t>
            </a:r>
            <a:br>
              <a:rPr lang="en-GB" dirty="0" smtClean="0"/>
            </a:br>
            <a:r>
              <a:rPr lang="en-GB" sz="1800" dirty="0" smtClean="0"/>
              <a:t>Guide to learning and development </a:t>
            </a:r>
            <a:endParaRPr lang="en-GB" sz="1800" dirty="0"/>
          </a:p>
        </p:txBody>
      </p:sp>
      <p:sp>
        <p:nvSpPr>
          <p:cNvPr id="5" name="Picture Placeholder 4"/>
          <p:cNvSpPr>
            <a:spLocks noGrp="1"/>
          </p:cNvSpPr>
          <p:nvPr>
            <p:ph type="pic" sz="quarter" idx="15"/>
          </p:nvPr>
        </p:nvSpPr>
        <p:spPr/>
      </p:sp>
      <p:sp>
        <p:nvSpPr>
          <p:cNvPr id="8" name="TextBox 7"/>
          <p:cNvSpPr txBox="1"/>
          <p:nvPr/>
        </p:nvSpPr>
        <p:spPr>
          <a:xfrm>
            <a:off x="9432540" y="3687879"/>
            <a:ext cx="2196244" cy="1661993"/>
          </a:xfrm>
          <a:prstGeom prst="rect">
            <a:avLst/>
          </a:prstGeom>
          <a:noFill/>
        </p:spPr>
        <p:txBody>
          <a:bodyPr wrap="square" lIns="0" tIns="0" rIns="0" bIns="0" rtlCol="0">
            <a:spAutoFit/>
          </a:bodyPr>
          <a:lstStyle/>
          <a:p>
            <a:r>
              <a:rPr lang="en-GB" sz="1200" b="1" dirty="0" smtClean="0"/>
              <a:t>To add images:</a:t>
            </a:r>
          </a:p>
          <a:p>
            <a:endParaRPr lang="en-GB" sz="1200" dirty="0"/>
          </a:p>
          <a:p>
            <a:r>
              <a:rPr lang="en-GB" sz="1200" dirty="0" smtClean="0"/>
              <a:t>Download images you want from the BSI image library:</a:t>
            </a:r>
          </a:p>
          <a:p>
            <a:endParaRPr lang="en-GB" sz="1200" dirty="0" smtClean="0">
              <a:hlinkClick r:id="rId3"/>
            </a:endParaRPr>
          </a:p>
          <a:p>
            <a:r>
              <a:rPr lang="en-GB" sz="1200" dirty="0" smtClean="0">
                <a:hlinkClick r:id="rId3"/>
              </a:rPr>
              <a:t>https</a:t>
            </a:r>
            <a:r>
              <a:rPr lang="en-GB" sz="1200" dirty="0">
                <a:hlinkClick r:id="rId3"/>
              </a:rPr>
              <a:t>://</a:t>
            </a:r>
            <a:r>
              <a:rPr lang="en-GB" sz="1200" dirty="0" smtClean="0">
                <a:hlinkClick r:id="rId3"/>
              </a:rPr>
              <a:t>bsi-group.box.com/s/n1iswblqiv57y6x92mmjj0ubkr1775o6</a:t>
            </a:r>
            <a:r>
              <a:rPr lang="en-GB" sz="1200" dirty="0" smtClean="0"/>
              <a:t> </a:t>
            </a:r>
          </a:p>
          <a:p>
            <a:endParaRPr lang="en-GB" sz="1200" dirty="0"/>
          </a:p>
        </p:txBody>
      </p:sp>
      <p:grpSp>
        <p:nvGrpSpPr>
          <p:cNvPr id="9" name="Group 8"/>
          <p:cNvGrpSpPr/>
          <p:nvPr/>
        </p:nvGrpSpPr>
        <p:grpSpPr>
          <a:xfrm>
            <a:off x="9482125" y="699767"/>
            <a:ext cx="1368152" cy="2772096"/>
            <a:chOff x="-1836712" y="2937191"/>
            <a:chExt cx="1368152" cy="2772096"/>
          </a:xfrm>
        </p:grpSpPr>
        <p:pic>
          <p:nvPicPr>
            <p:cNvPr id="10" name="Picture 9" descr="icon_camera_circle.png"/>
            <p:cNvPicPr>
              <a:picLocks noChangeAspect="1"/>
            </p:cNvPicPr>
            <p:nvPr/>
          </p:nvPicPr>
          <p:blipFill>
            <a:blip r:embed="rId4" cstate="print">
              <a:lum bright="-100000"/>
            </a:blip>
            <a:stretch>
              <a:fillRect/>
            </a:stretch>
          </p:blipFill>
          <p:spPr>
            <a:xfrm>
              <a:off x="-1728699" y="2937191"/>
              <a:ext cx="640111" cy="640111"/>
            </a:xfrm>
            <a:prstGeom prst="rect">
              <a:avLst/>
            </a:prstGeom>
            <a:noFill/>
            <a:ln>
              <a:noFill/>
            </a:ln>
          </p:spPr>
        </p:pic>
        <p:sp>
          <p:nvSpPr>
            <p:cNvPr id="11" name="TextBox 10"/>
            <p:cNvSpPr txBox="1"/>
            <p:nvPr/>
          </p:nvSpPr>
          <p:spPr>
            <a:xfrm>
              <a:off x="-1836712" y="3677962"/>
              <a:ext cx="1368152" cy="2031325"/>
            </a:xfrm>
            <a:prstGeom prst="rect">
              <a:avLst/>
            </a:prstGeom>
            <a:noFill/>
          </p:spPr>
          <p:txBody>
            <a:bodyPr wrap="square" lIns="0" tIns="0" rIns="0" bIns="0" rtlCol="0">
              <a:spAutoFit/>
            </a:bodyPr>
            <a:lstStyle/>
            <a:p>
              <a:r>
                <a:rPr lang="en-GB" sz="1100" dirty="0" smtClean="0">
                  <a:solidFill>
                    <a:srgbClr val="000000"/>
                  </a:solidFill>
                </a:rPr>
                <a:t>This layout allows for 3 images to be placed</a:t>
              </a:r>
              <a:r>
                <a:rPr lang="en-GB" sz="1100" baseline="0" dirty="0" smtClean="0">
                  <a:solidFill>
                    <a:srgbClr val="000000"/>
                  </a:solidFill>
                </a:rPr>
                <a:t> in the segmented circle. To add images continue to click the ‘Picture’ icon in the circle and populate with your desired picture until all 3 segments are populated with images</a:t>
              </a:r>
            </a:p>
          </p:txBody>
        </p:sp>
        <p:pic>
          <p:nvPicPr>
            <p:cNvPr id="12" name="Picture 11" descr="icon_information-white.png"/>
            <p:cNvPicPr>
              <a:picLocks noChangeAspect="1"/>
            </p:cNvPicPr>
            <p:nvPr/>
          </p:nvPicPr>
          <p:blipFill>
            <a:blip r:embed="rId5" cstate="print">
              <a:lum bright="-100000"/>
            </a:blip>
            <a:stretch>
              <a:fillRect/>
            </a:stretch>
          </p:blipFill>
          <p:spPr>
            <a:xfrm>
              <a:off x="-1728699" y="3245911"/>
              <a:ext cx="121592" cy="32011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8146" y="1059582"/>
            <a:ext cx="7543800" cy="2839239"/>
          </a:xfrm>
          <a:prstGeom prst="rect">
            <a:avLst/>
          </a:prstGeom>
        </p:spPr>
        <p:txBody>
          <a:bodyPr wrap="square" lIns="68580" tIns="34290" rIns="68580" bIns="34290">
            <a:spAutoFit/>
          </a:bodyPr>
          <a:lstStyle/>
          <a:p>
            <a:r>
              <a:rPr lang="en-US" sz="2000" dirty="0"/>
              <a:t>In increasingly volatile, uncertain, complex and ambiguous environments people remain the most potent force in ensuring that their </a:t>
            </a:r>
            <a:r>
              <a:rPr lang="en-US" sz="2000" dirty="0" err="1"/>
              <a:t>organisations</a:t>
            </a:r>
            <a:r>
              <a:rPr lang="en-US" sz="2000" dirty="0"/>
              <a:t> not just survive but also </a:t>
            </a:r>
            <a:r>
              <a:rPr lang="en-US" sz="2000" b="1" dirty="0"/>
              <a:t>thrive</a:t>
            </a:r>
            <a:r>
              <a:rPr lang="en-US" sz="2000" dirty="0"/>
              <a:t>. Therefore how </a:t>
            </a:r>
            <a:r>
              <a:rPr lang="en-US" sz="2000" dirty="0" err="1"/>
              <a:t>organisations</a:t>
            </a:r>
            <a:r>
              <a:rPr lang="en-US" sz="2000" dirty="0"/>
              <a:t> nurture and cultivate the best from employees is imperative. </a:t>
            </a:r>
            <a:r>
              <a:rPr lang="en-US" sz="2000" b="1" dirty="0"/>
              <a:t>Valuing people is the cornerstone of </a:t>
            </a:r>
            <a:r>
              <a:rPr lang="en-US" sz="2000" b="1" dirty="0" err="1"/>
              <a:t>organisational</a:t>
            </a:r>
            <a:r>
              <a:rPr lang="en-US" sz="2000" b="1" dirty="0"/>
              <a:t> performance.</a:t>
            </a:r>
          </a:p>
          <a:p>
            <a:r>
              <a:rPr lang="en-US" sz="2000" b="1" i="1" dirty="0"/>
              <a:t/>
            </a:r>
            <a:br>
              <a:rPr lang="en-US" sz="2000" b="1" i="1" dirty="0"/>
            </a:br>
            <a:r>
              <a:rPr lang="en-US" sz="1800" b="1" i="1" dirty="0"/>
              <a:t>Mark Loon - </a:t>
            </a:r>
            <a:r>
              <a:rPr lang="en-GB" sz="1800" i="1" dirty="0"/>
              <a:t>Standards for people management - June 26, 2017</a:t>
            </a:r>
          </a:p>
          <a:p>
            <a:endParaRPr lang="en-US" sz="2000" i="1" dirty="0"/>
          </a:p>
        </p:txBody>
      </p:sp>
      <p:sp>
        <p:nvSpPr>
          <p:cNvPr id="2" name="Slide Number Placeholder 1"/>
          <p:cNvSpPr>
            <a:spLocks noGrp="1"/>
          </p:cNvSpPr>
          <p:nvPr>
            <p:ph type="sldNum" sz="quarter" idx="12"/>
          </p:nvPr>
        </p:nvSpPr>
        <p:spPr/>
        <p:txBody>
          <a:bodyPr/>
          <a:lstStyle/>
          <a:p>
            <a:fld id="{FED55BD6-460A-49E5-9312-BF4A114BCB06}" type="slidenum">
              <a:rPr lang="en-GB" smtClean="0"/>
              <a:t>10</a:t>
            </a:fld>
            <a:endParaRPr lang="en-GB"/>
          </a:p>
        </p:txBody>
      </p:sp>
    </p:spTree>
    <p:extLst>
      <p:ext uri="{BB962C8B-B14F-4D97-AF65-F5344CB8AC3E}">
        <p14:creationId xmlns:p14="http://schemas.microsoft.com/office/powerpoint/2010/main" val="3384120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57187"/>
            <a:ext cx="7886700" cy="3263504"/>
          </a:xfrm>
        </p:spPr>
        <p:txBody>
          <a:bodyPr/>
          <a:lstStyle/>
          <a:p>
            <a:r>
              <a:rPr lang="en-US" dirty="0" smtClean="0"/>
              <a:t/>
            </a:r>
            <a:br>
              <a:rPr lang="en-US" dirty="0" smtClean="0"/>
            </a:br>
            <a:endParaRPr lang="en-US" dirty="0"/>
          </a:p>
        </p:txBody>
      </p:sp>
      <p:pic>
        <p:nvPicPr>
          <p:cNvPr id="4" name="Picture 1" descr="Fig 1: Evolution of Corporate Le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77" y="-64838"/>
            <a:ext cx="9363303" cy="52083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09996" y="4880912"/>
            <a:ext cx="7134004" cy="377026"/>
          </a:xfrm>
          <a:prstGeom prst="rect">
            <a:avLst/>
          </a:prstGeom>
        </p:spPr>
        <p:txBody>
          <a:bodyPr wrap="none" lIns="68580" tIns="34290" rIns="68580" bIns="34290">
            <a:spAutoFit/>
          </a:bodyPr>
          <a:lstStyle/>
          <a:p>
            <a:pPr algn="r"/>
            <a:r>
              <a:rPr lang="en-US" sz="1000" b="1" i="1" dirty="0" smtClean="0"/>
              <a:t>Josh </a:t>
            </a:r>
            <a:r>
              <a:rPr lang="en-US" sz="1000" b="1" i="1" dirty="0" err="1" smtClean="0"/>
              <a:t>Bersin</a:t>
            </a:r>
            <a:r>
              <a:rPr lang="en-US" sz="1000" b="1" i="1" dirty="0" smtClean="0"/>
              <a:t> - </a:t>
            </a:r>
            <a:r>
              <a:rPr lang="en-US" sz="1000" dirty="0"/>
              <a:t>Watch Out, Corporate Learning: Here Comes </a:t>
            </a:r>
            <a:r>
              <a:rPr lang="en-US" sz="1000" dirty="0" smtClean="0"/>
              <a:t>Disruption - </a:t>
            </a:r>
            <a:r>
              <a:rPr lang="en-GB" sz="1000" dirty="0" smtClean="0"/>
              <a:t>March </a:t>
            </a:r>
            <a:r>
              <a:rPr lang="en-GB" sz="1000" dirty="0"/>
              <a:t>28, 2017</a:t>
            </a:r>
            <a:endParaRPr lang="en-US" sz="1000" dirty="0"/>
          </a:p>
          <a:p>
            <a:endParaRPr lang="en-GB" sz="1000" i="1" dirty="0"/>
          </a:p>
        </p:txBody>
      </p:sp>
      <p:sp>
        <p:nvSpPr>
          <p:cNvPr id="5" name="Slide Number Placeholder 4"/>
          <p:cNvSpPr>
            <a:spLocks noGrp="1"/>
          </p:cNvSpPr>
          <p:nvPr>
            <p:ph type="sldNum" sz="quarter" idx="12"/>
          </p:nvPr>
        </p:nvSpPr>
        <p:spPr/>
        <p:txBody>
          <a:bodyPr/>
          <a:lstStyle/>
          <a:p>
            <a:fld id="{FED55BD6-460A-49E5-9312-BF4A114BCB06}" type="slidenum">
              <a:rPr lang="en-GB" smtClean="0"/>
              <a:t>11</a:t>
            </a:fld>
            <a:endParaRPr lang="en-GB"/>
          </a:p>
        </p:txBody>
      </p:sp>
    </p:spTree>
    <p:extLst>
      <p:ext uri="{BB962C8B-B14F-4D97-AF65-F5344CB8AC3E}">
        <p14:creationId xmlns:p14="http://schemas.microsoft.com/office/powerpoint/2010/main" val="2927494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3688" y="525398"/>
            <a:ext cx="5943600" cy="377026"/>
          </a:xfrm>
          <a:prstGeom prst="rect">
            <a:avLst/>
          </a:prstGeom>
        </p:spPr>
        <p:txBody>
          <a:bodyPr wrap="square" lIns="68580" tIns="34290" rIns="68580" bIns="34290">
            <a:spAutoFit/>
          </a:bodyPr>
          <a:lstStyle/>
          <a:p>
            <a:r>
              <a:rPr lang="en-GB" sz="2000" b="1" dirty="0"/>
              <a:t>10 Emerging</a:t>
            </a:r>
            <a:r>
              <a:rPr lang="en-GB" sz="2000" b="1" dirty="0" smtClean="0"/>
              <a:t> </a:t>
            </a:r>
            <a:r>
              <a:rPr lang="en-GB" sz="2000" b="1" dirty="0"/>
              <a:t>Trends in the L&amp;D Industry</a:t>
            </a:r>
          </a:p>
        </p:txBody>
      </p:sp>
      <p:pic>
        <p:nvPicPr>
          <p:cNvPr id="1029" name="Picture 6" descr="cid:image007.jpg@01D2C4D9.2D7CB2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825" y="1605831"/>
            <a:ext cx="9286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descr="cid:image008.jpg@01D2C4D9.2D7CB2E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590" y="1618204"/>
            <a:ext cx="9286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descr="cid:image009.jpg@01D2C4D9.2D7CB2E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849" y="3059593"/>
            <a:ext cx="9286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descr="cid:image010.jpg@01D2C4D9.2D7CB2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6392" y="3059593"/>
            <a:ext cx="9286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cid:image011.jpg@01D2C4D9.2D7CB2E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2936" y="3047833"/>
            <a:ext cx="9286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cid:image012.jpg@01D2C4D9.2D7CB2E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3825" y="3047833"/>
            <a:ext cx="9286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descr="cid:image013.jpg@01D2C4D9.2D7CB2E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2590" y="3059593"/>
            <a:ext cx="9286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 descr="cid:image002.jpg@01D2C4D9.2D7CB2E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9849" y="1605831"/>
            <a:ext cx="9286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4" descr="cid:image005.jpg@01D2C4D9.2D7CB2E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4832" y="1588949"/>
            <a:ext cx="9286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5" descr="cid:image006.jpg@01D2C4D9.2D7CB2E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2936" y="1558692"/>
            <a:ext cx="9286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ED55BD6-460A-49E5-9312-BF4A114BCB06}" type="slidenum">
              <a:rPr lang="en-GB" smtClean="0"/>
              <a:t>12</a:t>
            </a:fld>
            <a:endParaRPr lang="en-GB"/>
          </a:p>
        </p:txBody>
      </p:sp>
    </p:spTree>
    <p:extLst>
      <p:ext uri="{BB962C8B-B14F-4D97-AF65-F5344CB8AC3E}">
        <p14:creationId xmlns:p14="http://schemas.microsoft.com/office/powerpoint/2010/main" val="1360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7"/>
                                        </p:tgtEl>
                                        <p:attrNameLst>
                                          <p:attrName>style.visibility</p:attrName>
                                        </p:attrNameLst>
                                      </p:cBhvr>
                                      <p:to>
                                        <p:strVal val="visible"/>
                                      </p:to>
                                    </p:set>
                                    <p:animEffect transition="in" filter="fade">
                                      <p:cBhvr>
                                        <p:cTn id="12" dur="500"/>
                                        <p:tgtEl>
                                          <p:spTgt spid="10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8"/>
                                        </p:tgtEl>
                                        <p:attrNameLst>
                                          <p:attrName>style.visibility</p:attrName>
                                        </p:attrNameLst>
                                      </p:cBhvr>
                                      <p:to>
                                        <p:strVal val="visible"/>
                                      </p:to>
                                    </p:set>
                                    <p:animEffect transition="in" filter="fade">
                                      <p:cBhvr>
                                        <p:cTn id="17" dur="500"/>
                                        <p:tgtEl>
                                          <p:spTgt spid="10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fade">
                                      <p:cBhvr>
                                        <p:cTn id="37" dur="500"/>
                                        <p:tgtEl>
                                          <p:spTgt spid="10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3"/>
                                        </p:tgtEl>
                                        <p:attrNameLst>
                                          <p:attrName>style.visibility</p:attrName>
                                        </p:attrNameLst>
                                      </p:cBhvr>
                                      <p:to>
                                        <p:strVal val="visible"/>
                                      </p:to>
                                    </p:set>
                                    <p:animEffect transition="in" filter="fade">
                                      <p:cBhvr>
                                        <p:cTn id="42" dur="500"/>
                                        <p:tgtEl>
                                          <p:spTgt spid="10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4"/>
                                        </p:tgtEl>
                                        <p:attrNameLst>
                                          <p:attrName>style.visibility</p:attrName>
                                        </p:attrNameLst>
                                      </p:cBhvr>
                                      <p:to>
                                        <p:strVal val="visible"/>
                                      </p:to>
                                    </p:set>
                                    <p:animEffect transition="in" filter="fade">
                                      <p:cBhvr>
                                        <p:cTn id="47" dur="500"/>
                                        <p:tgtEl>
                                          <p:spTgt spid="10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35"/>
                                        </p:tgtEl>
                                        <p:attrNameLst>
                                          <p:attrName>style.visibility</p:attrName>
                                        </p:attrNameLst>
                                      </p:cBhvr>
                                      <p:to>
                                        <p:strVal val="visible"/>
                                      </p:to>
                                    </p:set>
                                    <p:animEffect transition="in" filter="fade">
                                      <p:cBhvr>
                                        <p:cTn id="52" dur="5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D55BD6-460A-49E5-9312-BF4A114BCB06}" type="slidenum">
              <a:rPr lang="en-GB" smtClean="0"/>
              <a:t>13</a:t>
            </a:fld>
            <a:endParaRPr lang="en-GB"/>
          </a:p>
        </p:txBody>
      </p:sp>
      <p:pic>
        <p:nvPicPr>
          <p:cNvPr id="1026" name="img750825" descr="a4a4d75d-0601-4073-b464-da6a3f5b5485"/>
          <p:cNvPicPr>
            <a:picLocks noChangeAspect="1" noChangeArrowheads="1"/>
          </p:cNvPicPr>
          <p:nvPr/>
        </p:nvPicPr>
        <p:blipFill rotWithShape="1">
          <a:blip r:embed="rId2">
            <a:extLst>
              <a:ext uri="{28A0092B-C50C-407E-A947-70E740481C1C}">
                <a14:useLocalDpi xmlns:a14="http://schemas.microsoft.com/office/drawing/2010/main" val="0"/>
              </a:ext>
            </a:extLst>
          </a:blip>
          <a:srcRect b="8598"/>
          <a:stretch/>
        </p:blipFill>
        <p:spPr bwMode="auto">
          <a:xfrm>
            <a:off x="179512" y="195487"/>
            <a:ext cx="8136904" cy="418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430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56" y="3579862"/>
            <a:ext cx="6120784" cy="633157"/>
          </a:xfrm>
        </p:spPr>
        <p:txBody>
          <a:bodyPr/>
          <a:lstStyle/>
          <a:p>
            <a:r>
              <a:rPr lang="en-GB" sz="2000" dirty="0" smtClean="0">
                <a:solidFill>
                  <a:schemeClr val="tx1"/>
                </a:solidFill>
              </a:rPr>
              <a:t>Thank you </a:t>
            </a:r>
            <a:br>
              <a:rPr lang="en-GB" sz="2000" dirty="0" smtClean="0">
                <a:solidFill>
                  <a:schemeClr val="tx1"/>
                </a:solidFill>
              </a:rPr>
            </a:br>
            <a:r>
              <a:rPr lang="en-GB" sz="2000" dirty="0">
                <a:solidFill>
                  <a:schemeClr val="tx1"/>
                </a:solidFill>
              </a:rPr>
              <a:t/>
            </a:r>
            <a:br>
              <a:rPr lang="en-GB" sz="2000" dirty="0">
                <a:solidFill>
                  <a:schemeClr val="tx1"/>
                </a:solidFill>
              </a:rPr>
            </a:br>
            <a:r>
              <a:rPr lang="en-GB" sz="2000" dirty="0" smtClean="0">
                <a:solidFill>
                  <a:schemeClr val="tx1"/>
                </a:solidFill>
              </a:rPr>
              <a:t>PD 76006 can be found on shop.bsigroup.com </a:t>
            </a:r>
            <a:br>
              <a:rPr lang="en-GB" sz="2000" dirty="0" smtClean="0">
                <a:solidFill>
                  <a:schemeClr val="tx1"/>
                </a:solidFill>
              </a:rPr>
            </a:br>
            <a:r>
              <a:rPr lang="en-GB" sz="2000" dirty="0" smtClean="0">
                <a:solidFill>
                  <a:schemeClr val="tx1"/>
                </a:solidFill>
              </a:rPr>
              <a:t/>
            </a:r>
            <a:br>
              <a:rPr lang="en-GB" sz="2000" dirty="0" smtClean="0">
                <a:solidFill>
                  <a:schemeClr val="tx1"/>
                </a:solidFill>
              </a:rPr>
            </a:br>
            <a:r>
              <a:rPr lang="en-GB" sz="2000" dirty="0">
                <a:solidFill>
                  <a:schemeClr val="tx1"/>
                </a:solidFill>
              </a:rPr>
              <a:t>F</a:t>
            </a:r>
            <a:r>
              <a:rPr lang="en-GB" sz="2000" dirty="0" smtClean="0">
                <a:solidFill>
                  <a:schemeClr val="tx1"/>
                </a:solidFill>
              </a:rPr>
              <a:t>or further questions you can reach out to nele.zgavc@bsigroup.com</a:t>
            </a:r>
            <a:endParaRPr lang="en-GB" sz="2000" dirty="0">
              <a:solidFill>
                <a:schemeClr val="tx1"/>
              </a:solidFill>
            </a:endParaRPr>
          </a:p>
        </p:txBody>
      </p:sp>
      <p:sp>
        <p:nvSpPr>
          <p:cNvPr id="5" name="Slide Number Placeholder 4"/>
          <p:cNvSpPr>
            <a:spLocks noGrp="1"/>
          </p:cNvSpPr>
          <p:nvPr>
            <p:ph type="sldNum" sz="quarter" idx="12"/>
          </p:nvPr>
        </p:nvSpPr>
        <p:spPr/>
        <p:txBody>
          <a:bodyPr/>
          <a:lstStyle/>
          <a:p>
            <a:fld id="{C1B07ACB-AE6F-47F7-B02A-AE02D6CD5526}" type="slidenum">
              <a:rPr lang="en-GB" smtClean="0"/>
              <a:pPr/>
              <a:t>14</a:t>
            </a:fld>
            <a:endParaRPr lang="en-GB" dirty="0"/>
          </a:p>
        </p:txBody>
      </p:sp>
    </p:spTree>
    <p:extLst>
      <p:ext uri="{BB962C8B-B14F-4D97-AF65-F5344CB8AC3E}">
        <p14:creationId xmlns:p14="http://schemas.microsoft.com/office/powerpoint/2010/main" val="4074098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522"/>
          <a:stretch/>
        </p:blipFill>
        <p:spPr>
          <a:xfrm>
            <a:off x="1403648" y="483517"/>
            <a:ext cx="1604693" cy="2322838"/>
          </a:xfrm>
        </p:spPr>
      </p:pic>
      <p:sp>
        <p:nvSpPr>
          <p:cNvPr id="12" name="TextBox 11"/>
          <p:cNvSpPr txBox="1"/>
          <p:nvPr/>
        </p:nvSpPr>
        <p:spPr>
          <a:xfrm>
            <a:off x="832660" y="2806354"/>
            <a:ext cx="2544468" cy="346249"/>
          </a:xfrm>
          <a:prstGeom prst="rect">
            <a:avLst/>
          </a:prstGeom>
          <a:noFill/>
        </p:spPr>
        <p:txBody>
          <a:bodyPr wrap="square" lIns="68580" tIns="34290" rIns="68580" bIns="34290" rtlCol="0">
            <a:spAutoFit/>
          </a:bodyPr>
          <a:lstStyle/>
          <a:p>
            <a:pPr algn="ctr" fontAlgn="t"/>
            <a:r>
              <a:rPr lang="en-GB" sz="1800" b="1" dirty="0"/>
              <a:t>Valerie </a:t>
            </a:r>
            <a:r>
              <a:rPr lang="en-GB" sz="1800" b="1" dirty="0" smtClean="0"/>
              <a:t>Anderson</a:t>
            </a:r>
            <a:endParaRPr lang="en-GB" dirty="0"/>
          </a:p>
        </p:txBody>
      </p:sp>
      <p:sp>
        <p:nvSpPr>
          <p:cNvPr id="13" name="TextBox 12"/>
          <p:cNvSpPr txBox="1"/>
          <p:nvPr/>
        </p:nvSpPr>
        <p:spPr>
          <a:xfrm>
            <a:off x="1691680" y="3979036"/>
            <a:ext cx="1973480" cy="238527"/>
          </a:xfrm>
          <a:prstGeom prst="rect">
            <a:avLst/>
          </a:prstGeom>
          <a:noFill/>
        </p:spPr>
        <p:txBody>
          <a:bodyPr wrap="square" lIns="68580" tIns="34290" rIns="68580" bIns="34290" rtlCol="0">
            <a:spAutoFit/>
          </a:bodyPr>
          <a:lstStyle/>
          <a:p>
            <a:r>
              <a:rPr lang="en-GB" sz="1100" dirty="0"/>
              <a:t>Valerie.Anderson@port.ac.uk</a:t>
            </a:r>
          </a:p>
        </p:txBody>
      </p:sp>
      <p:sp>
        <p:nvSpPr>
          <p:cNvPr id="14" name="TextBox 13"/>
          <p:cNvSpPr txBox="1"/>
          <p:nvPr/>
        </p:nvSpPr>
        <p:spPr>
          <a:xfrm>
            <a:off x="1691680" y="3386990"/>
            <a:ext cx="1402492" cy="238527"/>
          </a:xfrm>
          <a:prstGeom prst="rect">
            <a:avLst/>
          </a:prstGeom>
          <a:noFill/>
        </p:spPr>
        <p:txBody>
          <a:bodyPr wrap="square" lIns="68580" tIns="34290" rIns="68580" bIns="34290" rtlCol="0">
            <a:spAutoFit/>
          </a:bodyPr>
          <a:lstStyle/>
          <a:p>
            <a:r>
              <a:rPr lang="en-GB" sz="1100" dirty="0"/>
              <a:t>@ValerieAnderso5</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682" y="3288348"/>
            <a:ext cx="654908" cy="43581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692" y="3821393"/>
            <a:ext cx="380888" cy="380888"/>
          </a:xfrm>
          <a:prstGeom prst="rect">
            <a:avLst/>
          </a:prstGeom>
        </p:spPr>
      </p:pic>
      <p:pic>
        <p:nvPicPr>
          <p:cNvPr id="15" name="picture"/>
          <p:cNvPicPr/>
          <p:nvPr/>
        </p:nvPicPr>
        <p:blipFill>
          <a:blip r:embed="rId6">
            <a:extLst>
              <a:ext uri="{28A0092B-C50C-407E-A947-70E740481C1C}">
                <a14:useLocalDpi xmlns:a14="http://schemas.microsoft.com/office/drawing/2010/main" val="0"/>
              </a:ext>
            </a:extLst>
          </a:blip>
          <a:stretch>
            <a:fillRect/>
          </a:stretch>
        </p:blipFill>
        <p:spPr>
          <a:xfrm>
            <a:off x="5387999" y="483517"/>
            <a:ext cx="2304256" cy="2328443"/>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7998" y="3830474"/>
            <a:ext cx="380888" cy="380888"/>
          </a:xfrm>
          <a:prstGeom prst="rect">
            <a:avLst/>
          </a:prstGeom>
        </p:spPr>
      </p:pic>
      <p:sp>
        <p:nvSpPr>
          <p:cNvPr id="3" name="Rectangle 2"/>
          <p:cNvSpPr/>
          <p:nvPr/>
        </p:nvSpPr>
        <p:spPr>
          <a:xfrm>
            <a:off x="6028286" y="3955953"/>
            <a:ext cx="1742785" cy="261610"/>
          </a:xfrm>
          <a:prstGeom prst="rect">
            <a:avLst/>
          </a:prstGeom>
        </p:spPr>
        <p:txBody>
          <a:bodyPr wrap="none">
            <a:spAutoFit/>
          </a:bodyPr>
          <a:lstStyle/>
          <a:p>
            <a:r>
              <a:rPr lang="en-GB" sz="1100" dirty="0"/>
              <a:t>joshpooley@hotmail.com</a:t>
            </a:r>
            <a:endParaRPr lang="en-GB" dirty="0"/>
          </a:p>
        </p:txBody>
      </p:sp>
      <p:sp>
        <p:nvSpPr>
          <p:cNvPr id="5" name="Rectangle 4"/>
          <p:cNvSpPr/>
          <p:nvPr/>
        </p:nvSpPr>
        <p:spPr>
          <a:xfrm>
            <a:off x="5964062" y="3356639"/>
            <a:ext cx="2934072" cy="261610"/>
          </a:xfrm>
          <a:prstGeom prst="rect">
            <a:avLst/>
          </a:prstGeom>
        </p:spPr>
        <p:txBody>
          <a:bodyPr wrap="square">
            <a:spAutoFit/>
          </a:bodyPr>
          <a:lstStyle/>
          <a:p>
            <a:r>
              <a:rPr lang="en-GB" sz="1100" dirty="0" smtClean="0"/>
              <a:t>linkedin.com/in/josh-pooley-726735b</a:t>
            </a:r>
            <a:endParaRPr lang="en-GB" sz="1100" dirty="0"/>
          </a:p>
        </p:txBody>
      </p:sp>
      <p:pic>
        <p:nvPicPr>
          <p:cNvPr id="1026" name="Picture 2" descr="Image result for linkedin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7998" y="3326234"/>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267893" y="2805973"/>
            <a:ext cx="2544468" cy="346249"/>
          </a:xfrm>
          <a:prstGeom prst="rect">
            <a:avLst/>
          </a:prstGeom>
          <a:noFill/>
        </p:spPr>
        <p:txBody>
          <a:bodyPr wrap="square" lIns="68580" tIns="34290" rIns="68580" bIns="34290" rtlCol="0">
            <a:spAutoFit/>
          </a:bodyPr>
          <a:lstStyle/>
          <a:p>
            <a:pPr algn="ctr" fontAlgn="t"/>
            <a:r>
              <a:rPr lang="en-GB" sz="1800" b="1" dirty="0" smtClean="0"/>
              <a:t>Joshua Pooley</a:t>
            </a:r>
            <a:endParaRPr lang="en-GB" dirty="0"/>
          </a:p>
        </p:txBody>
      </p:sp>
      <p:sp>
        <p:nvSpPr>
          <p:cNvPr id="2" name="Slide Number Placeholder 1"/>
          <p:cNvSpPr>
            <a:spLocks noGrp="1"/>
          </p:cNvSpPr>
          <p:nvPr>
            <p:ph type="sldNum" sz="quarter" idx="12"/>
          </p:nvPr>
        </p:nvSpPr>
        <p:spPr/>
        <p:txBody>
          <a:bodyPr/>
          <a:lstStyle/>
          <a:p>
            <a:fld id="{FED55BD6-460A-49E5-9312-BF4A114BCB06}" type="slidenum">
              <a:rPr lang="en-GB" smtClean="0"/>
              <a:t>2</a:t>
            </a:fld>
            <a:endParaRPr lang="en-GB"/>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3848" y="2765852"/>
            <a:ext cx="864096" cy="515578"/>
          </a:xfrm>
          <a:prstGeom prst="rect">
            <a:avLst/>
          </a:prstGeom>
        </p:spPr>
      </p:pic>
    </p:spTree>
    <p:extLst>
      <p:ext uri="{BB962C8B-B14F-4D97-AF65-F5344CB8AC3E}">
        <p14:creationId xmlns:p14="http://schemas.microsoft.com/office/powerpoint/2010/main" val="2599808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770" y="411510"/>
            <a:ext cx="6679654" cy="501447"/>
          </a:xfrm>
        </p:spPr>
        <p:txBody>
          <a:bodyPr>
            <a:noAutofit/>
          </a:bodyPr>
          <a:lstStyle/>
          <a:p>
            <a:r>
              <a:rPr lang="en-GB" sz="2000" dirty="0" smtClean="0"/>
              <a:t/>
            </a:r>
            <a:br>
              <a:rPr lang="en-GB" sz="2000" dirty="0" smtClean="0"/>
            </a:br>
            <a:r>
              <a:rPr lang="en-GB" sz="2000" dirty="0"/>
              <a:t/>
            </a:r>
            <a:br>
              <a:rPr lang="en-GB" sz="2000" dirty="0"/>
            </a:br>
            <a:r>
              <a:rPr lang="en-GB" sz="2000" dirty="0" smtClean="0"/>
              <a:t>What to expect from this webinar</a:t>
            </a:r>
            <a:endParaRPr lang="en-GB" sz="2000" dirty="0"/>
          </a:p>
        </p:txBody>
      </p:sp>
      <p:sp>
        <p:nvSpPr>
          <p:cNvPr id="3" name="Content Placeholder 2"/>
          <p:cNvSpPr>
            <a:spLocks noGrp="1"/>
          </p:cNvSpPr>
          <p:nvPr>
            <p:ph idx="1"/>
          </p:nvPr>
        </p:nvSpPr>
        <p:spPr>
          <a:xfrm>
            <a:off x="619770" y="1382528"/>
            <a:ext cx="4816326" cy="2653368"/>
          </a:xfrm>
        </p:spPr>
        <p:txBody>
          <a:bodyPr>
            <a:noAutofit/>
          </a:bodyPr>
          <a:lstStyle/>
          <a:p>
            <a:pPr marL="285750" indent="-285750">
              <a:buFont typeface="Arial" panose="020B0604020202020204" pitchFamily="34" charset="0"/>
              <a:buChar char="•"/>
            </a:pPr>
            <a:r>
              <a:rPr lang="en-GB" sz="1600" dirty="0" smtClean="0"/>
              <a:t>Why is a Guide to Learning and Development needed?</a:t>
            </a:r>
            <a:br>
              <a:rPr lang="en-GB" sz="1600" dirty="0" smtClean="0"/>
            </a:br>
            <a:endParaRPr lang="en-GB" sz="1600" dirty="0" smtClean="0"/>
          </a:p>
          <a:p>
            <a:pPr marL="285750" indent="-285750">
              <a:buFont typeface="Arial" panose="020B0604020202020204" pitchFamily="34" charset="0"/>
              <a:buChar char="•"/>
            </a:pPr>
            <a:r>
              <a:rPr lang="en-GB" sz="1600" dirty="0" smtClean="0"/>
              <a:t>What does the PD 76006 contain?</a:t>
            </a:r>
            <a:br>
              <a:rPr lang="en-GB" sz="1600" dirty="0" smtClean="0"/>
            </a:br>
            <a:endParaRPr lang="en-GB" sz="1600" dirty="0" smtClean="0"/>
          </a:p>
          <a:p>
            <a:pPr marL="285750" indent="-285750">
              <a:buFont typeface="Arial" panose="020B0604020202020204" pitchFamily="34" charset="0"/>
              <a:buChar char="•"/>
            </a:pPr>
            <a:r>
              <a:rPr lang="en-GB" sz="1600" dirty="0"/>
              <a:t>Emerging trends in Learning and Development and how does the standard relate to these</a:t>
            </a:r>
            <a:r>
              <a:rPr lang="en-GB" sz="1600" dirty="0" smtClean="0"/>
              <a:t>?</a:t>
            </a:r>
            <a:br>
              <a:rPr lang="en-GB" sz="1600" dirty="0" smtClean="0"/>
            </a:br>
            <a:endParaRPr lang="en-GB" sz="1600" dirty="0"/>
          </a:p>
          <a:p>
            <a:pPr marL="285750" indent="-285750">
              <a:buFont typeface="Arial" panose="020B0604020202020204" pitchFamily="34" charset="0"/>
              <a:buChar char="•"/>
            </a:pPr>
            <a:r>
              <a:rPr lang="en-GB" sz="1600" dirty="0" smtClean="0"/>
              <a:t>How will PD 76006 benefit practitioners in different organizations and contexts </a:t>
            </a:r>
          </a:p>
          <a:p>
            <a:endParaRPr lang="en-GB"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644" y="1491630"/>
            <a:ext cx="2847581" cy="222026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FED55BD6-460A-49E5-9312-BF4A114BCB06}" type="slidenum">
              <a:rPr lang="en-GB" smtClean="0"/>
              <a:t>3</a:t>
            </a:fld>
            <a:endParaRPr lang="en-GB"/>
          </a:p>
        </p:txBody>
      </p:sp>
    </p:spTree>
    <p:extLst>
      <p:ext uri="{BB962C8B-B14F-4D97-AF65-F5344CB8AC3E}">
        <p14:creationId xmlns:p14="http://schemas.microsoft.com/office/powerpoint/2010/main" val="1721052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552" y="2111154"/>
            <a:ext cx="3888432" cy="489143"/>
          </a:xfrm>
        </p:spPr>
        <p:txBody>
          <a:bodyPr/>
          <a:lstStyle/>
          <a:p>
            <a:r>
              <a:rPr lang="en-GB" sz="2000" dirty="0" smtClean="0"/>
              <a:t>The need for PD 76006</a:t>
            </a:r>
            <a:endParaRPr lang="en-GB" sz="2000"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4</a:t>
            </a:fld>
            <a:endParaRPr lang="en-GB" dirty="0"/>
          </a:p>
        </p:txBody>
      </p:sp>
      <p:sp>
        <p:nvSpPr>
          <p:cNvPr id="6" name="Text Placeholder 5"/>
          <p:cNvSpPr>
            <a:spLocks noGrp="1"/>
          </p:cNvSpPr>
          <p:nvPr>
            <p:ph type="body" sz="quarter" idx="18"/>
          </p:nvPr>
        </p:nvSpPr>
        <p:spPr>
          <a:xfrm>
            <a:off x="3088347" y="3147819"/>
            <a:ext cx="2952539" cy="359897"/>
          </a:xfrm>
        </p:spPr>
        <p:txBody>
          <a:bodyPr>
            <a:normAutofit/>
          </a:bodyPr>
          <a:lstStyle/>
          <a:p>
            <a:r>
              <a:rPr lang="en-GB" dirty="0" smtClean="0"/>
              <a:t>Valerie Anderson </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9502"/>
            <a:ext cx="6689361" cy="864096"/>
          </a:xfrm>
        </p:spPr>
        <p:txBody>
          <a:bodyPr>
            <a:noAutofit/>
          </a:bodyPr>
          <a:lstStyle/>
          <a:p>
            <a:r>
              <a:rPr lang="en-GB" sz="2000" dirty="0" smtClean="0"/>
              <a:t>Urgent business challenges – skills have never been so important</a:t>
            </a:r>
            <a:endParaRPr lang="en-GB" sz="2000" dirty="0"/>
          </a:p>
        </p:txBody>
      </p:sp>
      <p:sp>
        <p:nvSpPr>
          <p:cNvPr id="5" name="Content Placeholder 4"/>
          <p:cNvSpPr>
            <a:spLocks noGrp="1"/>
          </p:cNvSpPr>
          <p:nvPr>
            <p:ph idx="1"/>
          </p:nvPr>
        </p:nvSpPr>
        <p:spPr>
          <a:xfrm>
            <a:off x="726872" y="1635646"/>
            <a:ext cx="6251872" cy="1405742"/>
          </a:xfrm>
        </p:spPr>
        <p:txBody>
          <a:bodyPr>
            <a:normAutofit/>
          </a:bodyPr>
          <a:lstStyle/>
          <a:p>
            <a:r>
              <a:rPr lang="en-GB" dirty="0" smtClean="0"/>
              <a:t>Acute skills shortage across UK in areas of mid-range skills</a:t>
            </a:r>
          </a:p>
          <a:p>
            <a:r>
              <a:rPr lang="en-GB" dirty="0" smtClean="0"/>
              <a:t>Skills shortage cost UK businesses around £2 billion per year</a:t>
            </a:r>
          </a:p>
          <a:p>
            <a:r>
              <a:rPr lang="en-GB" dirty="0" smtClean="0"/>
              <a:t>Skills shortages impact on existing workforce; business growth plans; productivity</a:t>
            </a:r>
          </a:p>
          <a:p>
            <a:pPr lvl="1"/>
            <a:endParaRPr lang="en-GB" dirty="0" smtClean="0"/>
          </a:p>
          <a:p>
            <a:pPr lvl="1"/>
            <a:endParaRPr lang="en-GB" dirty="0"/>
          </a:p>
        </p:txBody>
      </p:sp>
      <p:pic>
        <p:nvPicPr>
          <p:cNvPr id="3075" name="Picture 3" descr="C:\Users\ZgavcNe\AppData\Local\Microsoft\Windows\Temporary Internet Files\Content.IE5\8QOMO22T\stock-market-manipul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859782"/>
            <a:ext cx="3810000" cy="19526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ED55BD6-460A-49E5-9312-BF4A114BCB06}" type="slidenum">
              <a:rPr lang="en-GB" smtClean="0"/>
              <a:t>5</a:t>
            </a:fld>
            <a:endParaRPr lang="en-GB"/>
          </a:p>
        </p:txBody>
      </p:sp>
    </p:spTree>
    <p:extLst>
      <p:ext uri="{BB962C8B-B14F-4D97-AF65-F5344CB8AC3E}">
        <p14:creationId xmlns:p14="http://schemas.microsoft.com/office/powerpoint/2010/main" val="2787663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339502"/>
            <a:ext cx="7886700" cy="504056"/>
          </a:xfrm>
        </p:spPr>
        <p:txBody>
          <a:bodyPr>
            <a:noAutofit/>
          </a:bodyPr>
          <a:lstStyle/>
          <a:p>
            <a:r>
              <a:rPr lang="en-GB" sz="2000" dirty="0" smtClean="0"/>
              <a:t>90% of the adult population are ‘untouched’ by L&amp;D</a:t>
            </a:r>
            <a:br>
              <a:rPr lang="en-GB" sz="2000" dirty="0" smtClean="0"/>
            </a:br>
            <a:endParaRPr lang="en-GB" sz="2000" dirty="0"/>
          </a:p>
        </p:txBody>
      </p:sp>
      <p:pic>
        <p:nvPicPr>
          <p:cNvPr id="4" name="Content Placeholder 3" descr="C:\Users\andersov\Documents\Downloads\Chrome Downloads\Figure 5- Employed human capital by age group, 2015.png"/>
          <p:cNvPicPr>
            <a:picLocks noGrp="1"/>
          </p:cNvPicPr>
          <p:nvPr>
            <p:ph sz="half" idx="1"/>
          </p:nvPr>
        </p:nvPicPr>
        <p:blipFill rotWithShape="1">
          <a:blip r:embed="rId3">
            <a:extLst>
              <a:ext uri="{28A0092B-C50C-407E-A947-70E740481C1C}">
                <a14:useLocalDpi xmlns:a14="http://schemas.microsoft.com/office/drawing/2010/main" val="0"/>
              </a:ext>
            </a:extLst>
          </a:blip>
          <a:srcRect t="1985" r="3318" b="4144"/>
          <a:stretch/>
        </p:blipFill>
        <p:spPr bwMode="auto">
          <a:xfrm>
            <a:off x="329432" y="843558"/>
            <a:ext cx="4464496" cy="3585314"/>
          </a:xfrm>
          <a:prstGeom prst="rect">
            <a:avLst/>
          </a:prstGeom>
          <a:noFill/>
          <a:ln>
            <a:noFill/>
          </a:ln>
        </p:spPr>
      </p:pic>
      <p:sp>
        <p:nvSpPr>
          <p:cNvPr id="6" name="Content Placeholder 5"/>
          <p:cNvSpPr>
            <a:spLocks noGrp="1"/>
          </p:cNvSpPr>
          <p:nvPr>
            <p:ph sz="half" idx="2"/>
          </p:nvPr>
        </p:nvSpPr>
        <p:spPr>
          <a:xfrm>
            <a:off x="5000208" y="1275606"/>
            <a:ext cx="3886200" cy="3263504"/>
          </a:xfrm>
        </p:spPr>
        <p:txBody>
          <a:bodyPr>
            <a:normAutofit/>
          </a:bodyPr>
          <a:lstStyle/>
          <a:p>
            <a:pPr lvl="0"/>
            <a:r>
              <a:rPr lang="en-GB" sz="1600" dirty="0" smtClean="0"/>
              <a:t>Most training occurs in large firms</a:t>
            </a:r>
            <a:br>
              <a:rPr lang="en-GB" sz="1600" dirty="0" smtClean="0"/>
            </a:br>
            <a:endParaRPr lang="en-GB" sz="1600" dirty="0" smtClean="0"/>
          </a:p>
          <a:p>
            <a:pPr lvl="0"/>
            <a:r>
              <a:rPr lang="en-GB" sz="1600" dirty="0" smtClean="0"/>
              <a:t>Smaller firms employ over 90% of the working age population </a:t>
            </a:r>
            <a:br>
              <a:rPr lang="en-GB" sz="1600" dirty="0" smtClean="0"/>
            </a:br>
            <a:endParaRPr lang="en-GB" sz="1600" dirty="0" smtClean="0"/>
          </a:p>
          <a:p>
            <a:pPr lvl="0"/>
            <a:r>
              <a:rPr lang="en-GB" sz="1600" dirty="0" smtClean="0"/>
              <a:t>SMEs make up 99.9% of all businesses in UK</a:t>
            </a:r>
            <a:br>
              <a:rPr lang="en-GB" sz="1600" dirty="0" smtClean="0"/>
            </a:br>
            <a:endParaRPr lang="en-GB" sz="1600" dirty="0" smtClean="0"/>
          </a:p>
          <a:p>
            <a:pPr lvl="0"/>
            <a:r>
              <a:rPr lang="en-GB" sz="1600" dirty="0" smtClean="0"/>
              <a:t>Most organizations do not have the luxury of any training specialists</a:t>
            </a:r>
          </a:p>
          <a:p>
            <a:endParaRPr lang="en-GB" sz="1600" dirty="0"/>
          </a:p>
        </p:txBody>
      </p:sp>
      <p:sp>
        <p:nvSpPr>
          <p:cNvPr id="2" name="Slide Number Placeholder 1"/>
          <p:cNvSpPr>
            <a:spLocks noGrp="1"/>
          </p:cNvSpPr>
          <p:nvPr>
            <p:ph type="sldNum" sz="quarter" idx="12"/>
          </p:nvPr>
        </p:nvSpPr>
        <p:spPr/>
        <p:txBody>
          <a:bodyPr/>
          <a:lstStyle/>
          <a:p>
            <a:fld id="{FED55BD6-460A-49E5-9312-BF4A114BCB06}" type="slidenum">
              <a:rPr lang="en-GB" smtClean="0"/>
              <a:t>6</a:t>
            </a:fld>
            <a:endParaRPr lang="en-GB"/>
          </a:p>
        </p:txBody>
      </p:sp>
    </p:spTree>
    <p:extLst>
      <p:ext uri="{BB962C8B-B14F-4D97-AF65-F5344CB8AC3E}">
        <p14:creationId xmlns:p14="http://schemas.microsoft.com/office/powerpoint/2010/main" val="1420436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12" y="267494"/>
            <a:ext cx="8488800" cy="416522"/>
          </a:xfrm>
        </p:spPr>
        <p:txBody>
          <a:bodyPr>
            <a:normAutofit/>
          </a:bodyPr>
          <a:lstStyle/>
          <a:p>
            <a:r>
              <a:rPr lang="en-GB" sz="2000" dirty="0" smtClean="0"/>
              <a:t>Work and learning belong together</a:t>
            </a:r>
            <a:endParaRPr lang="en-GB" sz="2000" dirty="0"/>
          </a:p>
        </p:txBody>
      </p:sp>
      <p:sp>
        <p:nvSpPr>
          <p:cNvPr id="10" name="Content Placeholder 9"/>
          <p:cNvSpPr>
            <a:spLocks noGrp="1"/>
          </p:cNvSpPr>
          <p:nvPr>
            <p:ph idx="1"/>
          </p:nvPr>
        </p:nvSpPr>
        <p:spPr>
          <a:xfrm>
            <a:off x="483308" y="1131590"/>
            <a:ext cx="8054738" cy="3240360"/>
          </a:xfrm>
        </p:spPr>
        <p:txBody>
          <a:bodyPr>
            <a:normAutofit lnSpcReduction="10000"/>
          </a:bodyPr>
          <a:lstStyle/>
          <a:p>
            <a:r>
              <a:rPr lang="en-GB" sz="1700" dirty="0"/>
              <a:t>The workplace is where people learn – informally and through experience. </a:t>
            </a:r>
          </a:p>
          <a:p>
            <a:endParaRPr lang="en-GB" dirty="0" smtClean="0"/>
          </a:p>
          <a:p>
            <a:endParaRPr lang="en-GB" dirty="0"/>
          </a:p>
          <a:p>
            <a:endParaRPr lang="en-GB" dirty="0" smtClean="0"/>
          </a:p>
          <a:p>
            <a:endParaRPr lang="en-GB" dirty="0" smtClean="0"/>
          </a:p>
          <a:p>
            <a:endParaRPr lang="en-GB" dirty="0"/>
          </a:p>
          <a:p>
            <a:pPr algn="ctr"/>
            <a:r>
              <a:rPr lang="en-GB" sz="1400" dirty="0" smtClean="0"/>
              <a:t>BUT</a:t>
            </a:r>
          </a:p>
          <a:p>
            <a:pPr lvl="1"/>
            <a:r>
              <a:rPr lang="en-GB" sz="1400" dirty="0"/>
              <a:t>Most workplace learning is overlooked and does not benefit the individual or their organization</a:t>
            </a:r>
          </a:p>
          <a:p>
            <a:pPr lvl="1"/>
            <a:r>
              <a:rPr lang="en-GB" sz="1400" dirty="0"/>
              <a:t>Organizations without a training specialist lack a route-map to help them fuel their business expansion and growth through learning and development</a:t>
            </a:r>
          </a:p>
          <a:p>
            <a:endParaRPr lang="en-GB" dirty="0" smtClean="0"/>
          </a:p>
          <a:p>
            <a:endParaRPr lang="en-GB" dirty="0" smtClean="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288" y="1563638"/>
            <a:ext cx="5077623" cy="1357153"/>
          </a:xfrm>
          <a:prstGeom prst="rect">
            <a:avLst/>
          </a:prstGeom>
        </p:spPr>
      </p:pic>
      <p:sp>
        <p:nvSpPr>
          <p:cNvPr id="3" name="Slide Number Placeholder 2"/>
          <p:cNvSpPr>
            <a:spLocks noGrp="1"/>
          </p:cNvSpPr>
          <p:nvPr>
            <p:ph type="sldNum" sz="quarter" idx="12"/>
          </p:nvPr>
        </p:nvSpPr>
        <p:spPr/>
        <p:txBody>
          <a:bodyPr/>
          <a:lstStyle/>
          <a:p>
            <a:fld id="{FED55BD6-460A-49E5-9312-BF4A114BCB06}" type="slidenum">
              <a:rPr lang="en-GB" smtClean="0"/>
              <a:t>7</a:t>
            </a:fld>
            <a:endParaRPr lang="en-GB"/>
          </a:p>
        </p:txBody>
      </p:sp>
    </p:spTree>
    <p:extLst>
      <p:ext uri="{BB962C8B-B14F-4D97-AF65-F5344CB8AC3E}">
        <p14:creationId xmlns:p14="http://schemas.microsoft.com/office/powerpoint/2010/main" val="1689667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7494"/>
            <a:ext cx="8459164" cy="465185"/>
          </a:xfrm>
        </p:spPr>
        <p:txBody>
          <a:bodyPr>
            <a:normAutofit/>
          </a:bodyPr>
          <a:lstStyle/>
          <a:p>
            <a:r>
              <a:rPr lang="en-GB" sz="2000" dirty="0"/>
              <a:t>PD 76006 A Guide to Learning and Development</a:t>
            </a:r>
          </a:p>
        </p:txBody>
      </p:sp>
      <p:sp>
        <p:nvSpPr>
          <p:cNvPr id="8" name="TextBox 7"/>
          <p:cNvSpPr txBox="1"/>
          <p:nvPr/>
        </p:nvSpPr>
        <p:spPr>
          <a:xfrm flipH="1">
            <a:off x="3788251" y="1722175"/>
            <a:ext cx="1633328" cy="623248"/>
          </a:xfrm>
          <a:prstGeom prst="rect">
            <a:avLst/>
          </a:prstGeom>
          <a:noFill/>
        </p:spPr>
        <p:txBody>
          <a:bodyPr wrap="square" lIns="68580" tIns="34290" rIns="68580" bIns="34290" rtlCol="0">
            <a:spAutoFit/>
          </a:bodyPr>
          <a:lstStyle/>
          <a:p>
            <a:pPr algn="r"/>
            <a:r>
              <a:rPr lang="en-GB" sz="1800" dirty="0">
                <a:solidFill>
                  <a:schemeClr val="bg1"/>
                </a:solidFill>
                <a:latin typeface="Arial" panose="020B0604020202020204" pitchFamily="34" charset="0"/>
                <a:cs typeface="Arial" panose="020B0604020202020204" pitchFamily="34" charset="0"/>
              </a:rPr>
              <a:t/>
            </a:r>
            <a:br>
              <a:rPr lang="en-GB" sz="1800" dirty="0">
                <a:solidFill>
                  <a:schemeClr val="bg1"/>
                </a:solidFill>
                <a:latin typeface="Arial" panose="020B0604020202020204" pitchFamily="34" charset="0"/>
                <a:cs typeface="Arial" panose="020B0604020202020204" pitchFamily="34" charset="0"/>
              </a:rPr>
            </a:br>
            <a:endParaRPr lang="en-GB" sz="1800"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4604915" y="1722175"/>
            <a:ext cx="4105769" cy="2716128"/>
          </a:xfrm>
          <a:prstGeom prst="rect">
            <a:avLst/>
          </a:prstGeom>
          <a:ln>
            <a:solidFill>
              <a:schemeClr val="tx1"/>
            </a:solidFill>
          </a:ln>
        </p:spPr>
        <p:txBody>
          <a:bodyPr wrap="square" lIns="68580" tIns="34290" rIns="68580" bIns="34290">
            <a:spAutoFit/>
          </a:bodyPr>
          <a:lstStyle/>
          <a:p>
            <a:pPr algn="ctr"/>
            <a:r>
              <a:rPr lang="en-GB" sz="1400" b="1" dirty="0"/>
              <a:t>A road-map and accessible L&amp;D practice guide including:</a:t>
            </a:r>
          </a:p>
          <a:p>
            <a:pPr>
              <a:spcAft>
                <a:spcPts val="2400"/>
              </a:spcAft>
            </a:pPr>
            <a:endParaRPr lang="en-GB" sz="1400" dirty="0"/>
          </a:p>
          <a:p>
            <a:pPr marL="180000" indent="-257175" algn="ctr">
              <a:spcAft>
                <a:spcPts val="1200"/>
              </a:spcAft>
              <a:buFont typeface="Wingdings" panose="05000000000000000000" pitchFamily="2" charset="2"/>
              <a:buChar char="ü"/>
            </a:pPr>
            <a:r>
              <a:rPr lang="en-GB" sz="1400" b="1" dirty="0"/>
              <a:t>Individual </a:t>
            </a:r>
            <a:r>
              <a:rPr lang="en-GB" sz="1400" b="1" dirty="0" smtClean="0"/>
              <a:t>level</a:t>
            </a:r>
            <a:endParaRPr lang="en-GB" sz="1400" b="1" dirty="0"/>
          </a:p>
          <a:p>
            <a:pPr marL="180000" indent="-257175" algn="ctr">
              <a:spcAft>
                <a:spcPts val="1200"/>
              </a:spcAft>
              <a:buFont typeface="Wingdings" panose="05000000000000000000" pitchFamily="2" charset="2"/>
              <a:buChar char="ü"/>
            </a:pPr>
            <a:r>
              <a:rPr lang="en-GB" sz="1400" b="1" dirty="0"/>
              <a:t>Common learning </a:t>
            </a:r>
            <a:r>
              <a:rPr lang="en-GB" sz="1400" b="1" dirty="0" smtClean="0"/>
              <a:t>methods</a:t>
            </a:r>
            <a:endParaRPr lang="en-GB" sz="1400" b="1" dirty="0"/>
          </a:p>
          <a:p>
            <a:pPr marL="180000" indent="-257175" algn="ctr">
              <a:spcAft>
                <a:spcPts val="1200"/>
              </a:spcAft>
              <a:buFont typeface="Wingdings" panose="05000000000000000000" pitchFamily="2" charset="2"/>
              <a:buChar char="ü"/>
            </a:pPr>
            <a:r>
              <a:rPr lang="en-GB" sz="1400" b="1" dirty="0" smtClean="0"/>
              <a:t>Organizational level</a:t>
            </a:r>
            <a:endParaRPr lang="en-GB" sz="1400" b="1" dirty="0"/>
          </a:p>
          <a:p>
            <a:pPr marL="180000" indent="-257175" algn="ctr">
              <a:spcAft>
                <a:spcPts val="1200"/>
              </a:spcAft>
              <a:buFont typeface="Wingdings" panose="05000000000000000000" pitchFamily="2" charset="2"/>
              <a:buChar char="ü"/>
            </a:pPr>
            <a:r>
              <a:rPr lang="en-GB" sz="1400" b="1" dirty="0"/>
              <a:t>Roles and </a:t>
            </a:r>
            <a:r>
              <a:rPr lang="en-GB" sz="1400" b="1" dirty="0" smtClean="0"/>
              <a:t>responsibilities</a:t>
            </a:r>
            <a:endParaRPr lang="en-GB" sz="1400" b="1" dirty="0"/>
          </a:p>
          <a:p>
            <a:pPr marL="180000" indent="-257175" algn="ctr">
              <a:spcAft>
                <a:spcPts val="2000"/>
              </a:spcAft>
              <a:buFont typeface="Wingdings" panose="05000000000000000000" pitchFamily="2" charset="2"/>
              <a:buChar char="ü"/>
            </a:pPr>
            <a:r>
              <a:rPr lang="en-GB" sz="1400" b="1" dirty="0"/>
              <a:t>Assessing and </a:t>
            </a:r>
            <a:r>
              <a:rPr lang="en-GB" sz="1400" b="1" dirty="0" smtClean="0"/>
              <a:t>evaluating</a:t>
            </a:r>
            <a:r>
              <a:rPr lang="en-GB" sz="1400" dirty="0" smtClean="0">
                <a:solidFill>
                  <a:schemeClr val="bg1"/>
                </a:solidFill>
                <a:latin typeface="Arial" panose="020B0604020202020204" pitchFamily="34" charset="0"/>
                <a:cs typeface="Arial" panose="020B0604020202020204" pitchFamily="34" charset="0"/>
              </a:rPr>
              <a:t> </a:t>
            </a:r>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492939595"/>
              </p:ext>
            </p:extLst>
          </p:nvPr>
        </p:nvGraphicFramePr>
        <p:xfrm>
          <a:off x="899592" y="1419622"/>
          <a:ext cx="3456384" cy="3297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710559" y="1018991"/>
            <a:ext cx="1914098" cy="346249"/>
          </a:xfrm>
          <a:prstGeom prst="rect">
            <a:avLst/>
          </a:prstGeom>
          <a:noFill/>
        </p:spPr>
        <p:txBody>
          <a:bodyPr wrap="square" lIns="68580" tIns="34290" rIns="68580" bIns="34290" rtlCol="0">
            <a:spAutoFit/>
          </a:bodyPr>
          <a:lstStyle/>
          <a:p>
            <a:r>
              <a:rPr lang="en-GB" sz="1800" b="1" dirty="0">
                <a:solidFill>
                  <a:srgbClr val="FF0000"/>
                </a:solidFill>
              </a:rPr>
              <a:t>Who is it for?</a:t>
            </a:r>
          </a:p>
        </p:txBody>
      </p:sp>
      <p:sp>
        <p:nvSpPr>
          <p:cNvPr id="4" name="TextBox 3"/>
          <p:cNvSpPr txBox="1"/>
          <p:nvPr/>
        </p:nvSpPr>
        <p:spPr>
          <a:xfrm>
            <a:off x="4936291" y="1018990"/>
            <a:ext cx="3457640" cy="346249"/>
          </a:xfrm>
          <a:prstGeom prst="rect">
            <a:avLst/>
          </a:prstGeom>
          <a:noFill/>
        </p:spPr>
        <p:txBody>
          <a:bodyPr wrap="square" lIns="68580" tIns="34290" rIns="68580" bIns="34290" rtlCol="0">
            <a:spAutoFit/>
          </a:bodyPr>
          <a:lstStyle/>
          <a:p>
            <a:r>
              <a:rPr lang="en-GB" sz="1800" b="1" dirty="0">
                <a:solidFill>
                  <a:srgbClr val="FF0000"/>
                </a:solidFill>
              </a:rPr>
              <a:t>What does it contain?</a:t>
            </a:r>
          </a:p>
        </p:txBody>
      </p:sp>
      <p:sp>
        <p:nvSpPr>
          <p:cNvPr id="5" name="Slide Number Placeholder 4"/>
          <p:cNvSpPr>
            <a:spLocks noGrp="1"/>
          </p:cNvSpPr>
          <p:nvPr>
            <p:ph type="sldNum" sz="quarter" idx="12"/>
          </p:nvPr>
        </p:nvSpPr>
        <p:spPr/>
        <p:txBody>
          <a:bodyPr/>
          <a:lstStyle/>
          <a:p>
            <a:fld id="{FED55BD6-460A-49E5-9312-BF4A114BCB06}" type="slidenum">
              <a:rPr lang="en-GB" smtClean="0"/>
              <a:t>8</a:t>
            </a:fld>
            <a:endParaRPr lang="en-GB"/>
          </a:p>
        </p:txBody>
      </p:sp>
    </p:spTree>
    <p:extLst>
      <p:ext uri="{BB962C8B-B14F-4D97-AF65-F5344CB8AC3E}">
        <p14:creationId xmlns:p14="http://schemas.microsoft.com/office/powerpoint/2010/main" val="20332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18" grpId="0">
        <p:bldAsOne/>
      </p:bldGraphic>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3788" y="1635646"/>
            <a:ext cx="3816424" cy="1353237"/>
          </a:xfrm>
        </p:spPr>
        <p:txBody>
          <a:bodyPr/>
          <a:lstStyle/>
          <a:p>
            <a:r>
              <a:rPr lang="en-GB" sz="2000" dirty="0" smtClean="0"/>
              <a:t>The trends within L&amp;D and how this guide can be integrated</a:t>
            </a:r>
            <a:endParaRPr lang="en-GB" sz="2000" dirty="0"/>
          </a:p>
        </p:txBody>
      </p:sp>
      <p:sp>
        <p:nvSpPr>
          <p:cNvPr id="5" name="Slide Number Placeholder 4"/>
          <p:cNvSpPr>
            <a:spLocks noGrp="1"/>
          </p:cNvSpPr>
          <p:nvPr>
            <p:ph type="sldNum" sz="quarter" idx="12"/>
          </p:nvPr>
        </p:nvSpPr>
        <p:spPr/>
        <p:txBody>
          <a:bodyPr/>
          <a:lstStyle/>
          <a:p>
            <a:fld id="{C1B07ACB-AE6F-47F7-B02A-AE02D6CD5526}" type="slidenum">
              <a:rPr lang="en-GB" smtClean="0"/>
              <a:pPr/>
              <a:t>9</a:t>
            </a:fld>
            <a:endParaRPr lang="en-GB" dirty="0"/>
          </a:p>
        </p:txBody>
      </p:sp>
      <p:sp>
        <p:nvSpPr>
          <p:cNvPr id="6" name="Text Placeholder 5"/>
          <p:cNvSpPr>
            <a:spLocks noGrp="1"/>
          </p:cNvSpPr>
          <p:nvPr>
            <p:ph type="body" sz="quarter" idx="18"/>
          </p:nvPr>
        </p:nvSpPr>
        <p:spPr>
          <a:xfrm>
            <a:off x="3095734" y="3237969"/>
            <a:ext cx="2952539" cy="359897"/>
          </a:xfrm>
        </p:spPr>
        <p:txBody>
          <a:bodyPr>
            <a:normAutofit/>
          </a:bodyPr>
          <a:lstStyle/>
          <a:p>
            <a:r>
              <a:rPr lang="en-GB" dirty="0" smtClean="0"/>
              <a:t>Josh</a:t>
            </a:r>
            <a:r>
              <a:rPr lang="en-GB" sz="1800" dirty="0" smtClean="0"/>
              <a:t> </a:t>
            </a:r>
            <a:r>
              <a:rPr lang="en-GB" dirty="0" smtClean="0"/>
              <a:t>Pooley</a:t>
            </a:r>
            <a:endParaRPr lang="en-GB" sz="1800" dirty="0"/>
          </a:p>
        </p:txBody>
      </p:sp>
    </p:spTree>
    <p:extLst>
      <p:ext uri="{BB962C8B-B14F-4D97-AF65-F5344CB8AC3E}">
        <p14:creationId xmlns:p14="http://schemas.microsoft.com/office/powerpoint/2010/main" val="32123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lides bs 76005 launch event">
  <a:themeElements>
    <a:clrScheme name="BSI">
      <a:dk1>
        <a:srgbClr val="000000"/>
      </a:dk1>
      <a:lt1>
        <a:srgbClr val="FFFFFF"/>
      </a:lt1>
      <a:dk2>
        <a:srgbClr val="FF2B1F"/>
      </a:dk2>
      <a:lt2>
        <a:srgbClr val="FFFFFF"/>
      </a:lt2>
      <a:accent1>
        <a:srgbClr val="FF2B1F"/>
      </a:accent1>
      <a:accent2>
        <a:srgbClr val="007D8A"/>
      </a:accent2>
      <a:accent3>
        <a:srgbClr val="00A3AD"/>
      </a:accent3>
      <a:accent4>
        <a:srgbClr val="6F6F6F"/>
      </a:accent4>
      <a:accent5>
        <a:srgbClr val="9B9B9B"/>
      </a:accent5>
      <a:accent6>
        <a:srgbClr val="E6F6F7"/>
      </a:accent6>
      <a:hlink>
        <a:srgbClr val="000000"/>
      </a:hlink>
      <a:folHlink>
        <a:srgbClr val="000000"/>
      </a:folHlink>
    </a:clrScheme>
    <a:fontScheme name="BS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600" dirty="0" err="1" smtClean="0"/>
        </a:defPPr>
      </a:lstStyle>
    </a:tx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BA83D6181605D94F87FD87091977EF0F" ma:contentTypeVersion="1" ma:contentTypeDescription="Create a new document." ma:contentTypeScope="" ma:versionID="49235a038f005dff1042de7a6f0f3544">
  <xsd:schema xmlns:xsd="http://www.w3.org/2001/XMLSchema" xmlns:xs="http://www.w3.org/2001/XMLSchema" xmlns:p="http://schemas.microsoft.com/office/2006/metadata/properties" xmlns:ns1="http://schemas.microsoft.com/sharepoint/v3" xmlns:ns2="577468a3-8908-491b-8504-adf343b6a280" targetNamespace="http://schemas.microsoft.com/office/2006/metadata/properties" ma:root="true" ma:fieldsID="2f582bded8954e7282e85f4a3582544c" ns1:_="" ns2:_="">
    <xsd:import namespace="http://schemas.microsoft.com/sharepoint/v3"/>
    <xsd:import namespace="577468a3-8908-491b-8504-adf343b6a280"/>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7468a3-8908-491b-8504-adf343b6a28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577468a3-8908-491b-8504-adf343b6a280">X2NRS4N5DJD3-1447-10</_dlc_DocId>
    <_dlc_DocIdUrl xmlns="577468a3-8908-491b-8504-adf343b6a280">
      <Url>https://intranet.bsi-global.com/OurBSI/BusinessFunctions/Marketing/Brand/Templates/_layouts/DocIdRedir.aspx?ID=X2NRS4N5DJD3-1447-10</Url>
      <Description>X2NRS4N5DJD3-1447-10</Description>
    </_dlc_DocIdUrl>
  </documentManagement>
</p:properties>
</file>

<file path=customXml/itemProps1.xml><?xml version="1.0" encoding="utf-8"?>
<ds:datastoreItem xmlns:ds="http://schemas.openxmlformats.org/officeDocument/2006/customXml" ds:itemID="{2230BAF0-EBD8-4BA7-83C3-D3DEF54BB378}">
  <ds:schemaRefs>
    <ds:schemaRef ds:uri="http://schemas.microsoft.com/sharepoint/v3/contenttype/forms"/>
  </ds:schemaRefs>
</ds:datastoreItem>
</file>

<file path=customXml/itemProps2.xml><?xml version="1.0" encoding="utf-8"?>
<ds:datastoreItem xmlns:ds="http://schemas.openxmlformats.org/officeDocument/2006/customXml" ds:itemID="{F679F8CD-6527-4E68-8F0C-7A8E838EECCA}">
  <ds:schemaRefs>
    <ds:schemaRef ds:uri="http://schemas.microsoft.com/sharepoint/events"/>
  </ds:schemaRefs>
</ds:datastoreItem>
</file>

<file path=customXml/itemProps3.xml><?xml version="1.0" encoding="utf-8"?>
<ds:datastoreItem xmlns:ds="http://schemas.openxmlformats.org/officeDocument/2006/customXml" ds:itemID="{E3BCE862-A7E1-4984-8482-9068F4D7C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7468a3-8908-491b-8504-adf343b6a2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A69A665-D6A4-4D7D-8AED-511CC1C26D1B}">
  <ds:schemaRefs>
    <ds:schemaRef ds:uri="http://www.w3.org/XML/1998/namespace"/>
    <ds:schemaRef ds:uri="http://purl.org/dc/elements/1.1/"/>
    <ds:schemaRef ds:uri="http://schemas.microsoft.com/office/2006/documentManagement/types"/>
    <ds:schemaRef ds:uri="http://purl.org/dc/terms/"/>
    <ds:schemaRef ds:uri="http://schemas.microsoft.com/sharepoint/v3"/>
    <ds:schemaRef ds:uri="577468a3-8908-491b-8504-adf343b6a280"/>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slides bs 76005 launch event</Template>
  <TotalTime>0</TotalTime>
  <Words>657</Words>
  <Application>Microsoft Office PowerPoint</Application>
  <PresentationFormat>On-screen Show (16:9)</PresentationFormat>
  <Paragraphs>120</Paragraphs>
  <Slides>14</Slides>
  <Notes>10</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slides bs 76005 launch event</vt:lpstr>
      <vt:lpstr>2_Custom Design</vt:lpstr>
      <vt:lpstr>Custom Design</vt:lpstr>
      <vt:lpstr>Introducing PD 76006 Guide to learning and development </vt:lpstr>
      <vt:lpstr>PowerPoint Presentation</vt:lpstr>
      <vt:lpstr>  What to expect from this webinar</vt:lpstr>
      <vt:lpstr>The need for PD 76006</vt:lpstr>
      <vt:lpstr>Urgent business challenges – skills have never been so important</vt:lpstr>
      <vt:lpstr>90% of the adult population are ‘untouched’ by L&amp;D </vt:lpstr>
      <vt:lpstr>Work and learning belong together</vt:lpstr>
      <vt:lpstr>PD 76006 A Guide to Learning and Development</vt:lpstr>
      <vt:lpstr>The trends within L&amp;D and how this guide can be integrated</vt:lpstr>
      <vt:lpstr>PowerPoint Presentation</vt:lpstr>
      <vt:lpstr>PowerPoint Presentation</vt:lpstr>
      <vt:lpstr>PowerPoint Presentation</vt:lpstr>
      <vt:lpstr>PowerPoint Presentation</vt:lpstr>
      <vt:lpstr>Thank you   PD 76006 can be found on shop.bsigroup.com   For further questions you can reach out to nele.zgavc@bsigroup.com</vt:lpstr>
    </vt:vector>
  </TitlesOfParts>
  <Company>British Standards Institution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BS 76005</dc:title>
  <dc:creator>Nele Zgavc</dc:creator>
  <cp:lastModifiedBy>Nele Zgavc</cp:lastModifiedBy>
  <cp:revision>38</cp:revision>
  <dcterms:created xsi:type="dcterms:W3CDTF">2017-05-01T09:53:09Z</dcterms:created>
  <dcterms:modified xsi:type="dcterms:W3CDTF">2017-08-17T12:08:30Z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0x010100BA83D6181605D94F87FD87091977EF0F</vt:lpwstr>
  </property>
  <property fmtid="{D5CDD505-2E9C-101B-9397-08002B2CF9AE}" pid="3" name="_dlc_DocIdItemGuid">
    <vt:lpwstr>c4ab233e-e531-4904-a60d-59371992c816</vt:lpwstr>
  </property>
</Properties>
</file>