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5"/>
  </p:sldMasterIdLst>
  <p:notesMasterIdLst>
    <p:notesMasterId r:id="rId19"/>
  </p:notesMasterIdLst>
  <p:handoutMasterIdLst>
    <p:handoutMasterId r:id="rId20"/>
  </p:handoutMasterIdLst>
  <p:sldIdLst>
    <p:sldId id="259" r:id="rId6"/>
    <p:sldId id="273" r:id="rId7"/>
    <p:sldId id="289" r:id="rId8"/>
    <p:sldId id="287" r:id="rId9"/>
    <p:sldId id="288" r:id="rId10"/>
    <p:sldId id="296" r:id="rId11"/>
    <p:sldId id="295" r:id="rId12"/>
    <p:sldId id="261" r:id="rId13"/>
    <p:sldId id="274" r:id="rId14"/>
    <p:sldId id="297" r:id="rId15"/>
    <p:sldId id="278" r:id="rId16"/>
    <p:sldId id="285" r:id="rId17"/>
    <p:sldId id="272" r:id="rId18"/>
  </p:sldIdLst>
  <p:sldSz cx="9144000" cy="5143500" type="screen16x9"/>
  <p:notesSz cx="6797675" cy="9926638"/>
  <p:embeddedFontLst>
    <p:embeddedFont>
      <p:font typeface="Tahoma Bold" pitchFamily="34" charset="0"/>
      <p:bold r:id="rId21"/>
    </p:embeddedFont>
    <p:embeddedFont>
      <p:font typeface="Verdana" pitchFamily="34" charset="0"/>
      <p:regular r:id="rId22"/>
      <p:bold r:id="rId23"/>
      <p:italic r:id="rId24"/>
      <p:boldItalic r:id="rId25"/>
    </p:embeddedFont>
    <p:embeddedFont>
      <p:font typeface="Tahoma" pitchFamily="34" charset="0"/>
      <p:regular r:id="rId26"/>
      <p:bold r:id="rId27"/>
    </p:embeddedFont>
    <p:embeddedFont>
      <p:font typeface="ヒラギノ角ゴ Pro W3" charset="0"/>
      <p:regular r:id="rId28"/>
    </p:embeddedFont>
    <p:embeddedFont>
      <p:font typeface="Calibri" pitchFamily="34" charset="0"/>
      <p:regular r:id="rId29"/>
      <p:bold r:id="rId30"/>
      <p:italic r:id="rId31"/>
      <p:boldItalic r:id="rId32"/>
    </p:embeddedFont>
  </p:embeddedFontLst>
  <p:custDataLst>
    <p:tags r:id="rId33"/>
  </p:custDataLst>
  <p:defaultTextStyle>
    <a:defPPr>
      <a:defRPr lang="en-US"/>
    </a:defPPr>
    <a:lvl1pPr algn="l" defTabSz="342900" rtl="0" fontAlgn="base">
      <a:spcBef>
        <a:spcPct val="0"/>
      </a:spcBef>
      <a:spcAft>
        <a:spcPct val="0"/>
      </a:spcAft>
      <a:defRPr sz="1400" kern="1200">
        <a:solidFill>
          <a:schemeClr val="tx1"/>
        </a:solidFill>
        <a:latin typeface="Tahoma" charset="0"/>
        <a:ea typeface="ヒラギノ角ゴ Pro W3" charset="0"/>
        <a:cs typeface="ヒラギノ角ゴ Pro W3" charset="0"/>
      </a:defRPr>
    </a:lvl1pPr>
    <a:lvl2pPr marL="342900" indent="114300" algn="l" defTabSz="342900" rtl="0" fontAlgn="base">
      <a:spcBef>
        <a:spcPct val="0"/>
      </a:spcBef>
      <a:spcAft>
        <a:spcPct val="0"/>
      </a:spcAft>
      <a:defRPr sz="1400" kern="1200">
        <a:solidFill>
          <a:schemeClr val="tx1"/>
        </a:solidFill>
        <a:latin typeface="Tahoma" charset="0"/>
        <a:ea typeface="ヒラギノ角ゴ Pro W3" charset="0"/>
        <a:cs typeface="ヒラギノ角ゴ Pro W3" charset="0"/>
      </a:defRPr>
    </a:lvl2pPr>
    <a:lvl3pPr marL="685800" indent="228600" algn="l" defTabSz="342900" rtl="0" fontAlgn="base">
      <a:spcBef>
        <a:spcPct val="0"/>
      </a:spcBef>
      <a:spcAft>
        <a:spcPct val="0"/>
      </a:spcAft>
      <a:defRPr sz="1400" kern="1200">
        <a:solidFill>
          <a:schemeClr val="tx1"/>
        </a:solidFill>
        <a:latin typeface="Tahoma" charset="0"/>
        <a:ea typeface="ヒラギノ角ゴ Pro W3" charset="0"/>
        <a:cs typeface="ヒラギノ角ゴ Pro W3" charset="0"/>
      </a:defRPr>
    </a:lvl3pPr>
    <a:lvl4pPr marL="1028700" indent="342900" algn="l" defTabSz="342900" rtl="0" fontAlgn="base">
      <a:spcBef>
        <a:spcPct val="0"/>
      </a:spcBef>
      <a:spcAft>
        <a:spcPct val="0"/>
      </a:spcAft>
      <a:defRPr sz="1400" kern="1200">
        <a:solidFill>
          <a:schemeClr val="tx1"/>
        </a:solidFill>
        <a:latin typeface="Tahoma" charset="0"/>
        <a:ea typeface="ヒラギノ角ゴ Pro W3" charset="0"/>
        <a:cs typeface="ヒラギノ角ゴ Pro W3" charset="0"/>
      </a:defRPr>
    </a:lvl4pPr>
    <a:lvl5pPr marL="1371600" indent="457200" algn="l" defTabSz="342900" rtl="0" fontAlgn="base">
      <a:spcBef>
        <a:spcPct val="0"/>
      </a:spcBef>
      <a:spcAft>
        <a:spcPct val="0"/>
      </a:spcAft>
      <a:defRPr sz="1400" kern="1200">
        <a:solidFill>
          <a:schemeClr val="tx1"/>
        </a:solidFill>
        <a:latin typeface="Tahoma" charset="0"/>
        <a:ea typeface="ヒラギノ角ゴ Pro W3" charset="0"/>
        <a:cs typeface="ヒラギノ角ゴ Pro W3" charset="0"/>
      </a:defRPr>
    </a:lvl5pPr>
    <a:lvl6pPr marL="2286000" algn="l" defTabSz="457200" rtl="0" eaLnBrk="1" latinLnBrk="0" hangingPunct="1">
      <a:defRPr sz="1400" kern="1200">
        <a:solidFill>
          <a:schemeClr val="tx1"/>
        </a:solidFill>
        <a:latin typeface="Tahoma" charset="0"/>
        <a:ea typeface="ヒラギノ角ゴ Pro W3" charset="0"/>
        <a:cs typeface="ヒラギノ角ゴ Pro W3" charset="0"/>
      </a:defRPr>
    </a:lvl6pPr>
    <a:lvl7pPr marL="2743200" algn="l" defTabSz="457200" rtl="0" eaLnBrk="1" latinLnBrk="0" hangingPunct="1">
      <a:defRPr sz="1400" kern="1200">
        <a:solidFill>
          <a:schemeClr val="tx1"/>
        </a:solidFill>
        <a:latin typeface="Tahoma" charset="0"/>
        <a:ea typeface="ヒラギノ角ゴ Pro W3" charset="0"/>
        <a:cs typeface="ヒラギノ角ゴ Pro W3" charset="0"/>
      </a:defRPr>
    </a:lvl7pPr>
    <a:lvl8pPr marL="3200400" algn="l" defTabSz="457200" rtl="0" eaLnBrk="1" latinLnBrk="0" hangingPunct="1">
      <a:defRPr sz="1400" kern="1200">
        <a:solidFill>
          <a:schemeClr val="tx1"/>
        </a:solidFill>
        <a:latin typeface="Tahoma" charset="0"/>
        <a:ea typeface="ヒラギノ角ゴ Pro W3" charset="0"/>
        <a:cs typeface="ヒラギノ角ゴ Pro W3" charset="0"/>
      </a:defRPr>
    </a:lvl8pPr>
    <a:lvl9pPr marL="3657600" algn="l" defTabSz="457200" rtl="0" eaLnBrk="1" latinLnBrk="0" hangingPunct="1">
      <a:defRPr sz="1400" kern="1200">
        <a:solidFill>
          <a:schemeClr val="tx1"/>
        </a:solidFill>
        <a:latin typeface="Tahoma"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2B1F"/>
    <a:srgbClr val="642B1F"/>
    <a:srgbClr val="9E2B1F"/>
    <a:srgbClr val="CF19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9" autoAdjust="0"/>
    <p:restoredTop sz="70681" autoAdjust="0"/>
  </p:normalViewPr>
  <p:slideViewPr>
    <p:cSldViewPr snapToGrid="0" snapToObjects="1">
      <p:cViewPr varScale="1">
        <p:scale>
          <a:sx n="65" d="100"/>
          <a:sy n="65" d="100"/>
        </p:scale>
        <p:origin x="-1325" y="-67"/>
      </p:cViewPr>
      <p:guideLst>
        <p:guide orient="horz" pos="1620"/>
        <p:guide pos="2881"/>
      </p:guideLst>
    </p:cSldViewPr>
  </p:slideViewPr>
  <p:notesTextViewPr>
    <p:cViewPr>
      <p:scale>
        <a:sx n="100" d="100"/>
        <a:sy n="100" d="100"/>
      </p:scale>
      <p:origin x="0" y="0"/>
    </p:cViewPr>
  </p:notesTextViewPr>
  <p:notesViewPr>
    <p:cSldViewPr snapToGrid="0" snapToObjects="1" showGuides="1">
      <p:cViewPr varScale="1">
        <p:scale>
          <a:sx n="79" d="100"/>
          <a:sy n="79" d="100"/>
        </p:scale>
        <p:origin x="-3348"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5.fntdata"/><Relationship Id="rId33"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805188-7FB5-4DC1-ADB1-4737F4EA00B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C8D417EE-4D8E-49CD-BAC5-AD65DF7AF5EE}">
      <dgm:prSet phldrT="[Text]" custT="1"/>
      <dgm:spPr/>
      <dgm:t>
        <a:bodyPr/>
        <a:lstStyle/>
        <a:p>
          <a:r>
            <a:rPr lang="en-GB" sz="1600" b="1" dirty="0" smtClean="0"/>
            <a:t>Leadership</a:t>
          </a:r>
          <a:endParaRPr lang="en-GB" sz="1600" b="1" dirty="0"/>
        </a:p>
      </dgm:t>
    </dgm:pt>
    <dgm:pt modelId="{2D9654AD-56DE-4524-BA2A-398BEF67FA6B}" type="parTrans" cxnId="{3C6D406C-B21E-4AE5-95A6-E12131CA0025}">
      <dgm:prSet/>
      <dgm:spPr/>
      <dgm:t>
        <a:bodyPr/>
        <a:lstStyle/>
        <a:p>
          <a:endParaRPr lang="en-GB" sz="1600"/>
        </a:p>
      </dgm:t>
    </dgm:pt>
    <dgm:pt modelId="{CCDBAA60-6D10-4430-8F29-3B12795CB3FE}" type="sibTrans" cxnId="{3C6D406C-B21E-4AE5-95A6-E12131CA0025}">
      <dgm:prSet/>
      <dgm:spPr/>
      <dgm:t>
        <a:bodyPr/>
        <a:lstStyle/>
        <a:p>
          <a:endParaRPr lang="en-GB" sz="1600"/>
        </a:p>
      </dgm:t>
    </dgm:pt>
    <dgm:pt modelId="{9AAF1AB3-A64F-4EBC-B9EB-82812A16F4AA}">
      <dgm:prSet phldrT="[Text]" custT="1"/>
      <dgm:spPr/>
      <dgm:t>
        <a:bodyPr/>
        <a:lstStyle/>
        <a:p>
          <a:r>
            <a:rPr lang="en-GB" sz="1600" b="1" dirty="0" smtClean="0"/>
            <a:t>Risk</a:t>
          </a:r>
          <a:endParaRPr lang="en-GB" sz="1600" b="1" dirty="0"/>
        </a:p>
      </dgm:t>
    </dgm:pt>
    <dgm:pt modelId="{70DF076D-1096-4EDF-B263-229B7B87CA29}" type="parTrans" cxnId="{16A3EB2E-7646-4B6F-8593-456E62398F86}">
      <dgm:prSet/>
      <dgm:spPr/>
      <dgm:t>
        <a:bodyPr/>
        <a:lstStyle/>
        <a:p>
          <a:endParaRPr lang="en-GB" sz="1600"/>
        </a:p>
      </dgm:t>
    </dgm:pt>
    <dgm:pt modelId="{0BFF8BE9-78C8-44CA-84CA-A176A9E1787F}" type="sibTrans" cxnId="{16A3EB2E-7646-4B6F-8593-456E62398F86}">
      <dgm:prSet/>
      <dgm:spPr/>
      <dgm:t>
        <a:bodyPr/>
        <a:lstStyle/>
        <a:p>
          <a:endParaRPr lang="en-GB" sz="1600"/>
        </a:p>
      </dgm:t>
    </dgm:pt>
    <dgm:pt modelId="{68DAC030-D184-4FA1-B1AC-51004D365088}">
      <dgm:prSet phldrT="[Text]" custT="1"/>
      <dgm:spPr/>
      <dgm:t>
        <a:bodyPr/>
        <a:lstStyle/>
        <a:p>
          <a:r>
            <a:rPr lang="en-GB" sz="1600" dirty="0" smtClean="0"/>
            <a:t>Greater emphasis for senior managers to be involved in the management system</a:t>
          </a:r>
          <a:endParaRPr lang="en-GB" sz="1600" dirty="0"/>
        </a:p>
      </dgm:t>
    </dgm:pt>
    <dgm:pt modelId="{B212F0B8-92F3-426D-97B5-25742ED15497}" type="parTrans" cxnId="{05912784-4366-4516-AC62-AAE2DF85915D}">
      <dgm:prSet/>
      <dgm:spPr/>
      <dgm:t>
        <a:bodyPr/>
        <a:lstStyle/>
        <a:p>
          <a:endParaRPr lang="en-GB" sz="1600"/>
        </a:p>
      </dgm:t>
    </dgm:pt>
    <dgm:pt modelId="{72662808-DDC7-4588-B653-550948AFCEA7}" type="sibTrans" cxnId="{05912784-4366-4516-AC62-AAE2DF85915D}">
      <dgm:prSet/>
      <dgm:spPr/>
      <dgm:t>
        <a:bodyPr/>
        <a:lstStyle/>
        <a:p>
          <a:endParaRPr lang="en-GB" sz="1600"/>
        </a:p>
      </dgm:t>
    </dgm:pt>
    <dgm:pt modelId="{A7CB15D1-EB22-4D33-B44A-9163C8282E8F}">
      <dgm:prSet phldrT="[Text]" custT="1"/>
      <dgm:spPr/>
      <dgm:t>
        <a:bodyPr/>
        <a:lstStyle/>
        <a:p>
          <a:r>
            <a:rPr lang="en-GB" sz="1600" b="1" dirty="0" smtClean="0"/>
            <a:t>Context of Organization</a:t>
          </a:r>
          <a:endParaRPr lang="en-GB" sz="1600" b="1" dirty="0"/>
        </a:p>
      </dgm:t>
    </dgm:pt>
    <dgm:pt modelId="{DDDD37D5-8CB8-4A9F-8A37-A8E6C1D2572B}" type="parTrans" cxnId="{3977E57A-35B1-4D15-AF3C-04F2DF8056A6}">
      <dgm:prSet/>
      <dgm:spPr/>
      <dgm:t>
        <a:bodyPr/>
        <a:lstStyle/>
        <a:p>
          <a:endParaRPr lang="en-GB" sz="1600"/>
        </a:p>
      </dgm:t>
    </dgm:pt>
    <dgm:pt modelId="{57A507D1-556E-4E6E-B412-8A1D05E3CA66}" type="sibTrans" cxnId="{3977E57A-35B1-4D15-AF3C-04F2DF8056A6}">
      <dgm:prSet/>
      <dgm:spPr/>
      <dgm:t>
        <a:bodyPr/>
        <a:lstStyle/>
        <a:p>
          <a:endParaRPr lang="en-GB" sz="1600"/>
        </a:p>
      </dgm:t>
    </dgm:pt>
    <dgm:pt modelId="{E42D314F-D54A-4610-A000-0312369FA9C8}">
      <dgm:prSet phldrT="[Text]" custT="1"/>
      <dgm:spPr/>
      <dgm:t>
        <a:bodyPr/>
        <a:lstStyle/>
        <a:p>
          <a:r>
            <a:rPr lang="en-GB" sz="1600" dirty="0" smtClean="0"/>
            <a:t>‘Risk-based’ thinking incorporated into requirements </a:t>
          </a:r>
          <a:endParaRPr lang="en-GB" sz="1600" dirty="0"/>
        </a:p>
      </dgm:t>
    </dgm:pt>
    <dgm:pt modelId="{2FD4C2D3-7F82-4B7E-B886-08D01AAEB185}" type="parTrans" cxnId="{5F18137E-A28A-4BCE-A04C-6DA330BC1DE1}">
      <dgm:prSet/>
      <dgm:spPr/>
      <dgm:t>
        <a:bodyPr/>
        <a:lstStyle/>
        <a:p>
          <a:endParaRPr lang="en-GB" sz="1600"/>
        </a:p>
      </dgm:t>
    </dgm:pt>
    <dgm:pt modelId="{3DE6C611-8ADF-44E7-8764-B49B76D659EC}" type="sibTrans" cxnId="{5F18137E-A28A-4BCE-A04C-6DA330BC1DE1}">
      <dgm:prSet/>
      <dgm:spPr/>
      <dgm:t>
        <a:bodyPr/>
        <a:lstStyle/>
        <a:p>
          <a:endParaRPr lang="en-GB" sz="1600"/>
        </a:p>
      </dgm:t>
    </dgm:pt>
    <dgm:pt modelId="{871529E9-5244-4F70-BDC6-A4BB5DB3313E}">
      <dgm:prSet phldrT="[Text]" custT="1"/>
      <dgm:spPr/>
      <dgm:t>
        <a:bodyPr/>
        <a:lstStyle/>
        <a:p>
          <a:r>
            <a:rPr lang="en-GB" sz="1600" dirty="0" smtClean="0"/>
            <a:t>Relevant needs of interested parties is emphasized</a:t>
          </a:r>
          <a:endParaRPr lang="en-GB" sz="1600" dirty="0"/>
        </a:p>
      </dgm:t>
    </dgm:pt>
    <dgm:pt modelId="{2011D354-0D20-44C4-A2EC-CD2490F7F353}" type="parTrans" cxnId="{FD130EDD-1273-4A2A-8011-B4E727C24755}">
      <dgm:prSet/>
      <dgm:spPr/>
      <dgm:t>
        <a:bodyPr/>
        <a:lstStyle/>
        <a:p>
          <a:endParaRPr lang="en-GB" sz="1600"/>
        </a:p>
      </dgm:t>
    </dgm:pt>
    <dgm:pt modelId="{595549E7-38AF-422B-AFF5-A2507001BF64}" type="sibTrans" cxnId="{FD130EDD-1273-4A2A-8011-B4E727C24755}">
      <dgm:prSet/>
      <dgm:spPr/>
      <dgm:t>
        <a:bodyPr/>
        <a:lstStyle/>
        <a:p>
          <a:endParaRPr lang="en-GB" sz="1600"/>
        </a:p>
      </dgm:t>
    </dgm:pt>
    <dgm:pt modelId="{188C02BC-0501-4BC6-8109-C841B51AA08D}">
      <dgm:prSet phldrT="[Text]" custT="1"/>
      <dgm:spPr/>
      <dgm:t>
        <a:bodyPr/>
        <a:lstStyle/>
        <a:p>
          <a:r>
            <a:rPr lang="en-GB" sz="1600" b="1" dirty="0" smtClean="0"/>
            <a:t>Documented Information</a:t>
          </a:r>
          <a:endParaRPr lang="en-GB" sz="1600" b="1" dirty="0"/>
        </a:p>
      </dgm:t>
    </dgm:pt>
    <dgm:pt modelId="{82027B96-C76F-49A5-8055-DEB37854294E}" type="parTrans" cxnId="{363D6EC9-C629-4157-9D21-C96B72E59C7A}">
      <dgm:prSet/>
      <dgm:spPr/>
      <dgm:t>
        <a:bodyPr/>
        <a:lstStyle/>
        <a:p>
          <a:endParaRPr lang="en-GB" sz="1600"/>
        </a:p>
      </dgm:t>
    </dgm:pt>
    <dgm:pt modelId="{2341B814-B51D-4426-99DD-CB0207D21895}" type="sibTrans" cxnId="{363D6EC9-C629-4157-9D21-C96B72E59C7A}">
      <dgm:prSet/>
      <dgm:spPr/>
      <dgm:t>
        <a:bodyPr/>
        <a:lstStyle/>
        <a:p>
          <a:endParaRPr lang="en-GB" sz="1600"/>
        </a:p>
      </dgm:t>
    </dgm:pt>
    <dgm:pt modelId="{21026E33-149B-42CB-833C-36180CCE90F3}">
      <dgm:prSet phldrT="[Text]" custT="1"/>
      <dgm:spPr/>
      <dgm:t>
        <a:bodyPr/>
        <a:lstStyle/>
        <a:p>
          <a:r>
            <a:rPr lang="en-GB" sz="1600" b="1" dirty="0" smtClean="0"/>
            <a:t>Quality Importance</a:t>
          </a:r>
          <a:endParaRPr lang="en-GB" sz="1600" b="1" dirty="0"/>
        </a:p>
      </dgm:t>
    </dgm:pt>
    <dgm:pt modelId="{037E9EE6-75A4-4EC3-8C68-2DB867213684}" type="parTrans" cxnId="{4CD93582-D8C5-4565-AE13-E15B3FFC5E2F}">
      <dgm:prSet/>
      <dgm:spPr/>
      <dgm:t>
        <a:bodyPr/>
        <a:lstStyle/>
        <a:p>
          <a:endParaRPr lang="en-GB" sz="1600"/>
        </a:p>
      </dgm:t>
    </dgm:pt>
    <dgm:pt modelId="{9A4048B3-1C8F-41FA-9B2F-7AC37325064E}" type="sibTrans" cxnId="{4CD93582-D8C5-4565-AE13-E15B3FFC5E2F}">
      <dgm:prSet/>
      <dgm:spPr/>
      <dgm:t>
        <a:bodyPr/>
        <a:lstStyle/>
        <a:p>
          <a:endParaRPr lang="en-GB" sz="1600"/>
        </a:p>
      </dgm:t>
    </dgm:pt>
    <dgm:pt modelId="{19179199-7705-4441-8F3D-059DFAD1AA83}">
      <dgm:prSet phldrT="[Text]" custT="1"/>
      <dgm:spPr/>
      <dgm:t>
        <a:bodyPr/>
        <a:lstStyle/>
        <a:p>
          <a:r>
            <a:rPr lang="en-GB" sz="1600" dirty="0" smtClean="0">
              <a:solidFill>
                <a:schemeClr val="dk1"/>
              </a:solidFill>
            </a:rPr>
            <a:t>Ensure quality management is now integrated and aligned with the strategic direction of the organization</a:t>
          </a:r>
          <a:endParaRPr lang="en-GB" sz="1600" dirty="0"/>
        </a:p>
      </dgm:t>
    </dgm:pt>
    <dgm:pt modelId="{6A2D2939-7349-425F-9A50-3920BDA830EE}" type="parTrans" cxnId="{9AB9DD40-CCCB-4B4E-B81F-D49E11E4E343}">
      <dgm:prSet/>
      <dgm:spPr/>
      <dgm:t>
        <a:bodyPr/>
        <a:lstStyle/>
        <a:p>
          <a:endParaRPr lang="en-GB" sz="1600"/>
        </a:p>
      </dgm:t>
    </dgm:pt>
    <dgm:pt modelId="{8CC99E5F-9CE3-4F6C-900C-96B704E062C1}" type="sibTrans" cxnId="{9AB9DD40-CCCB-4B4E-B81F-D49E11E4E343}">
      <dgm:prSet/>
      <dgm:spPr/>
      <dgm:t>
        <a:bodyPr/>
        <a:lstStyle/>
        <a:p>
          <a:endParaRPr lang="en-GB" sz="1600"/>
        </a:p>
      </dgm:t>
    </dgm:pt>
    <dgm:pt modelId="{2074D7FC-91EA-4866-8BE0-83547F071F0D}">
      <dgm:prSet phldrT="[Text]" custT="1"/>
      <dgm:spPr/>
      <dgm:t>
        <a:bodyPr/>
        <a:lstStyle/>
        <a:p>
          <a:r>
            <a:rPr lang="en-GB" sz="1600" b="1" dirty="0" smtClean="0"/>
            <a:t>Process Approach</a:t>
          </a:r>
          <a:endParaRPr lang="en-GB" sz="1600" b="1" dirty="0"/>
        </a:p>
      </dgm:t>
    </dgm:pt>
    <dgm:pt modelId="{BE6674C2-87E5-4D90-984A-A9CAC6646A02}" type="parTrans" cxnId="{EEFD6BF1-7663-4EA6-B917-AF8FA7CF556B}">
      <dgm:prSet/>
      <dgm:spPr/>
      <dgm:t>
        <a:bodyPr/>
        <a:lstStyle/>
        <a:p>
          <a:endParaRPr lang="en-GB" sz="1600"/>
        </a:p>
      </dgm:t>
    </dgm:pt>
    <dgm:pt modelId="{3C9F71A0-B276-45B8-96E5-4E7075298A91}" type="sibTrans" cxnId="{EEFD6BF1-7663-4EA6-B917-AF8FA7CF556B}">
      <dgm:prSet/>
      <dgm:spPr/>
      <dgm:t>
        <a:bodyPr/>
        <a:lstStyle/>
        <a:p>
          <a:endParaRPr lang="en-GB" sz="1600"/>
        </a:p>
      </dgm:t>
    </dgm:pt>
    <dgm:pt modelId="{6CCB676B-4D1B-4F00-A436-4F63C5E26A82}">
      <dgm:prSet phldrT="[Text]" custT="1"/>
      <dgm:spPr/>
      <dgm:t>
        <a:bodyPr/>
        <a:lstStyle/>
        <a:p>
          <a:r>
            <a:rPr lang="en-GB" sz="1600" b="0" dirty="0" smtClean="0"/>
            <a:t>Adoption of a process approach</a:t>
          </a:r>
          <a:endParaRPr lang="en-GB" sz="1600" b="0" dirty="0"/>
        </a:p>
      </dgm:t>
    </dgm:pt>
    <dgm:pt modelId="{365A6801-125C-4534-9016-9C446D6E230C}" type="parTrans" cxnId="{5379238A-FCE6-445A-AD04-477EC28C8DC3}">
      <dgm:prSet/>
      <dgm:spPr/>
      <dgm:t>
        <a:bodyPr/>
        <a:lstStyle/>
        <a:p>
          <a:endParaRPr lang="en-GB" sz="1600"/>
        </a:p>
      </dgm:t>
    </dgm:pt>
    <dgm:pt modelId="{EC5A4FE4-3F98-4B8C-9B48-64FE8C334E47}" type="sibTrans" cxnId="{5379238A-FCE6-445A-AD04-477EC28C8DC3}">
      <dgm:prSet/>
      <dgm:spPr/>
      <dgm:t>
        <a:bodyPr/>
        <a:lstStyle/>
        <a:p>
          <a:endParaRPr lang="en-GB" sz="1600"/>
        </a:p>
      </dgm:t>
    </dgm:pt>
    <dgm:pt modelId="{31AEA9A8-9840-44CE-8029-BB815AD2FE70}">
      <dgm:prSet phldrT="[Text]" custT="1"/>
      <dgm:spPr/>
      <dgm:t>
        <a:bodyPr/>
        <a:lstStyle/>
        <a:p>
          <a:r>
            <a:rPr lang="en-GB" sz="1600" b="0" dirty="0" smtClean="0"/>
            <a:t>More flexible approach</a:t>
          </a:r>
          <a:endParaRPr lang="en-GB" sz="1600" b="0" dirty="0"/>
        </a:p>
      </dgm:t>
    </dgm:pt>
    <dgm:pt modelId="{F33EC04B-4898-4403-A7DC-4054D75FD243}" type="parTrans" cxnId="{2A14027A-5AB8-460A-9205-1E68BA016756}">
      <dgm:prSet/>
      <dgm:spPr/>
      <dgm:t>
        <a:bodyPr/>
        <a:lstStyle/>
        <a:p>
          <a:endParaRPr lang="en-GB" sz="1600"/>
        </a:p>
      </dgm:t>
    </dgm:pt>
    <dgm:pt modelId="{AB4DB89B-820A-42C3-8C2E-FAED6AE158AA}" type="sibTrans" cxnId="{2A14027A-5AB8-460A-9205-1E68BA016756}">
      <dgm:prSet/>
      <dgm:spPr/>
      <dgm:t>
        <a:bodyPr/>
        <a:lstStyle/>
        <a:p>
          <a:endParaRPr lang="en-GB" sz="1600"/>
        </a:p>
      </dgm:t>
    </dgm:pt>
    <dgm:pt modelId="{1ACF7129-48E0-4BA1-BFA8-B168876A0389}" type="pres">
      <dgm:prSet presAssocID="{F4805188-7FB5-4DC1-ADB1-4737F4EA00B1}" presName="Name0" presStyleCnt="0">
        <dgm:presLayoutVars>
          <dgm:dir/>
          <dgm:animLvl val="lvl"/>
          <dgm:resizeHandles val="exact"/>
        </dgm:presLayoutVars>
      </dgm:prSet>
      <dgm:spPr/>
      <dgm:t>
        <a:bodyPr/>
        <a:lstStyle/>
        <a:p>
          <a:endParaRPr lang="en-GB"/>
        </a:p>
      </dgm:t>
    </dgm:pt>
    <dgm:pt modelId="{4B2F8A14-C1EE-45FB-A0CB-C2CB1E5C87C8}" type="pres">
      <dgm:prSet presAssocID="{C8D417EE-4D8E-49CD-BAC5-AD65DF7AF5EE}" presName="linNode" presStyleCnt="0"/>
      <dgm:spPr/>
    </dgm:pt>
    <dgm:pt modelId="{4048DEC3-AF2D-45D6-8C92-D20C8636003D}" type="pres">
      <dgm:prSet presAssocID="{C8D417EE-4D8E-49CD-BAC5-AD65DF7AF5EE}" presName="parentText" presStyleLbl="node1" presStyleIdx="0" presStyleCnt="6">
        <dgm:presLayoutVars>
          <dgm:chMax val="1"/>
          <dgm:bulletEnabled val="1"/>
        </dgm:presLayoutVars>
      </dgm:prSet>
      <dgm:spPr/>
      <dgm:t>
        <a:bodyPr/>
        <a:lstStyle/>
        <a:p>
          <a:endParaRPr lang="en-GB"/>
        </a:p>
      </dgm:t>
    </dgm:pt>
    <dgm:pt modelId="{FAAD31FD-6AB3-42E6-85D2-FDEB3C208B69}" type="pres">
      <dgm:prSet presAssocID="{C8D417EE-4D8E-49CD-BAC5-AD65DF7AF5EE}" presName="descendantText" presStyleLbl="alignAccFollowNode1" presStyleIdx="0" presStyleCnt="6">
        <dgm:presLayoutVars>
          <dgm:bulletEnabled val="1"/>
        </dgm:presLayoutVars>
      </dgm:prSet>
      <dgm:spPr/>
      <dgm:t>
        <a:bodyPr/>
        <a:lstStyle/>
        <a:p>
          <a:endParaRPr lang="en-GB"/>
        </a:p>
      </dgm:t>
    </dgm:pt>
    <dgm:pt modelId="{D0209916-D186-48C5-8402-BE768F4E288E}" type="pres">
      <dgm:prSet presAssocID="{CCDBAA60-6D10-4430-8F29-3B12795CB3FE}" presName="sp" presStyleCnt="0"/>
      <dgm:spPr/>
    </dgm:pt>
    <dgm:pt modelId="{53889032-623A-42EC-B238-AF7A40436597}" type="pres">
      <dgm:prSet presAssocID="{9AAF1AB3-A64F-4EBC-B9EB-82812A16F4AA}" presName="linNode" presStyleCnt="0"/>
      <dgm:spPr/>
    </dgm:pt>
    <dgm:pt modelId="{181F2A88-865D-4A09-A184-27205D09389C}" type="pres">
      <dgm:prSet presAssocID="{9AAF1AB3-A64F-4EBC-B9EB-82812A16F4AA}" presName="parentText" presStyleLbl="node1" presStyleIdx="1" presStyleCnt="6">
        <dgm:presLayoutVars>
          <dgm:chMax val="1"/>
          <dgm:bulletEnabled val="1"/>
        </dgm:presLayoutVars>
      </dgm:prSet>
      <dgm:spPr/>
      <dgm:t>
        <a:bodyPr/>
        <a:lstStyle/>
        <a:p>
          <a:endParaRPr lang="en-GB"/>
        </a:p>
      </dgm:t>
    </dgm:pt>
    <dgm:pt modelId="{BC1D3287-4C2D-4EE5-A9CD-F89580DED185}" type="pres">
      <dgm:prSet presAssocID="{9AAF1AB3-A64F-4EBC-B9EB-82812A16F4AA}" presName="descendantText" presStyleLbl="alignAccFollowNode1" presStyleIdx="1" presStyleCnt="6">
        <dgm:presLayoutVars>
          <dgm:bulletEnabled val="1"/>
        </dgm:presLayoutVars>
      </dgm:prSet>
      <dgm:spPr/>
      <dgm:t>
        <a:bodyPr/>
        <a:lstStyle/>
        <a:p>
          <a:endParaRPr lang="en-GB"/>
        </a:p>
      </dgm:t>
    </dgm:pt>
    <dgm:pt modelId="{254A8518-80A2-4A15-BB29-0663D5F7EDBA}" type="pres">
      <dgm:prSet presAssocID="{0BFF8BE9-78C8-44CA-84CA-A176A9E1787F}" presName="sp" presStyleCnt="0"/>
      <dgm:spPr/>
    </dgm:pt>
    <dgm:pt modelId="{8CD659A6-A035-420B-B92B-6F0F26534BF3}" type="pres">
      <dgm:prSet presAssocID="{A7CB15D1-EB22-4D33-B44A-9163C8282E8F}" presName="linNode" presStyleCnt="0"/>
      <dgm:spPr/>
    </dgm:pt>
    <dgm:pt modelId="{3F5D1C07-5F6A-4F9B-AD00-1FE4E25B5830}" type="pres">
      <dgm:prSet presAssocID="{A7CB15D1-EB22-4D33-B44A-9163C8282E8F}" presName="parentText" presStyleLbl="node1" presStyleIdx="2" presStyleCnt="6">
        <dgm:presLayoutVars>
          <dgm:chMax val="1"/>
          <dgm:bulletEnabled val="1"/>
        </dgm:presLayoutVars>
      </dgm:prSet>
      <dgm:spPr/>
      <dgm:t>
        <a:bodyPr/>
        <a:lstStyle/>
        <a:p>
          <a:endParaRPr lang="en-GB"/>
        </a:p>
      </dgm:t>
    </dgm:pt>
    <dgm:pt modelId="{9A887438-32CA-4A44-82D3-3A0F3A50E18B}" type="pres">
      <dgm:prSet presAssocID="{A7CB15D1-EB22-4D33-B44A-9163C8282E8F}" presName="descendantText" presStyleLbl="alignAccFollowNode1" presStyleIdx="2" presStyleCnt="6">
        <dgm:presLayoutVars>
          <dgm:bulletEnabled val="1"/>
        </dgm:presLayoutVars>
      </dgm:prSet>
      <dgm:spPr/>
      <dgm:t>
        <a:bodyPr/>
        <a:lstStyle/>
        <a:p>
          <a:endParaRPr lang="en-GB"/>
        </a:p>
      </dgm:t>
    </dgm:pt>
    <dgm:pt modelId="{A207DEA3-F908-4FD1-BCE9-7F9D9B590346}" type="pres">
      <dgm:prSet presAssocID="{57A507D1-556E-4E6E-B412-8A1D05E3CA66}" presName="sp" presStyleCnt="0"/>
      <dgm:spPr/>
    </dgm:pt>
    <dgm:pt modelId="{FC66EB15-CC67-4482-ACFC-275CF623C34D}" type="pres">
      <dgm:prSet presAssocID="{21026E33-149B-42CB-833C-36180CCE90F3}" presName="linNode" presStyleCnt="0"/>
      <dgm:spPr/>
    </dgm:pt>
    <dgm:pt modelId="{6BD8E5BA-F7D2-4DA0-A270-8E5E3A0EAC59}" type="pres">
      <dgm:prSet presAssocID="{21026E33-149B-42CB-833C-36180CCE90F3}" presName="parentText" presStyleLbl="node1" presStyleIdx="3" presStyleCnt="6">
        <dgm:presLayoutVars>
          <dgm:chMax val="1"/>
          <dgm:bulletEnabled val="1"/>
        </dgm:presLayoutVars>
      </dgm:prSet>
      <dgm:spPr/>
      <dgm:t>
        <a:bodyPr/>
        <a:lstStyle/>
        <a:p>
          <a:endParaRPr lang="en-GB"/>
        </a:p>
      </dgm:t>
    </dgm:pt>
    <dgm:pt modelId="{5BA10199-A495-49AE-B7B9-19A8802467A0}" type="pres">
      <dgm:prSet presAssocID="{21026E33-149B-42CB-833C-36180CCE90F3}" presName="descendantText" presStyleLbl="alignAccFollowNode1" presStyleIdx="3" presStyleCnt="6" custScaleY="171313">
        <dgm:presLayoutVars>
          <dgm:bulletEnabled val="1"/>
        </dgm:presLayoutVars>
      </dgm:prSet>
      <dgm:spPr/>
      <dgm:t>
        <a:bodyPr/>
        <a:lstStyle/>
        <a:p>
          <a:endParaRPr lang="en-GB"/>
        </a:p>
      </dgm:t>
    </dgm:pt>
    <dgm:pt modelId="{33D85F40-4BF1-4DD5-92D7-D0BD8C717291}" type="pres">
      <dgm:prSet presAssocID="{9A4048B3-1C8F-41FA-9B2F-7AC37325064E}" presName="sp" presStyleCnt="0"/>
      <dgm:spPr/>
    </dgm:pt>
    <dgm:pt modelId="{DB1EBACC-D99E-4AD9-8A0E-FA480315062D}" type="pres">
      <dgm:prSet presAssocID="{2074D7FC-91EA-4866-8BE0-83547F071F0D}" presName="linNode" presStyleCnt="0"/>
      <dgm:spPr/>
    </dgm:pt>
    <dgm:pt modelId="{114BC097-64B0-4DDC-B343-6A8D26A41893}" type="pres">
      <dgm:prSet presAssocID="{2074D7FC-91EA-4866-8BE0-83547F071F0D}" presName="parentText" presStyleLbl="node1" presStyleIdx="4" presStyleCnt="6">
        <dgm:presLayoutVars>
          <dgm:chMax val="1"/>
          <dgm:bulletEnabled val="1"/>
        </dgm:presLayoutVars>
      </dgm:prSet>
      <dgm:spPr/>
      <dgm:t>
        <a:bodyPr/>
        <a:lstStyle/>
        <a:p>
          <a:endParaRPr lang="en-GB"/>
        </a:p>
      </dgm:t>
    </dgm:pt>
    <dgm:pt modelId="{11EDB85C-10B2-42BD-ACEA-21BB3EDBFE5D}" type="pres">
      <dgm:prSet presAssocID="{2074D7FC-91EA-4866-8BE0-83547F071F0D}" presName="descendantText" presStyleLbl="alignAccFollowNode1" presStyleIdx="4" presStyleCnt="6">
        <dgm:presLayoutVars>
          <dgm:bulletEnabled val="1"/>
        </dgm:presLayoutVars>
      </dgm:prSet>
      <dgm:spPr/>
      <dgm:t>
        <a:bodyPr/>
        <a:lstStyle/>
        <a:p>
          <a:endParaRPr lang="en-GB"/>
        </a:p>
      </dgm:t>
    </dgm:pt>
    <dgm:pt modelId="{1DFB55ED-09F0-4CFB-9716-719FD8E35724}" type="pres">
      <dgm:prSet presAssocID="{3C9F71A0-B276-45B8-96E5-4E7075298A91}" presName="sp" presStyleCnt="0"/>
      <dgm:spPr/>
    </dgm:pt>
    <dgm:pt modelId="{3481790F-C599-4D21-B0C8-B7B593C43DF2}" type="pres">
      <dgm:prSet presAssocID="{188C02BC-0501-4BC6-8109-C841B51AA08D}" presName="linNode" presStyleCnt="0"/>
      <dgm:spPr/>
    </dgm:pt>
    <dgm:pt modelId="{D1A2BC0F-2E89-4738-8881-5A4AA0ED34B2}" type="pres">
      <dgm:prSet presAssocID="{188C02BC-0501-4BC6-8109-C841B51AA08D}" presName="parentText" presStyleLbl="node1" presStyleIdx="5" presStyleCnt="6">
        <dgm:presLayoutVars>
          <dgm:chMax val="1"/>
          <dgm:bulletEnabled val="1"/>
        </dgm:presLayoutVars>
      </dgm:prSet>
      <dgm:spPr/>
      <dgm:t>
        <a:bodyPr/>
        <a:lstStyle/>
        <a:p>
          <a:endParaRPr lang="en-GB"/>
        </a:p>
      </dgm:t>
    </dgm:pt>
    <dgm:pt modelId="{F1FCCAE2-1F0D-4EEE-8CB1-4A4F0090D60A}" type="pres">
      <dgm:prSet presAssocID="{188C02BC-0501-4BC6-8109-C841B51AA08D}" presName="descendantText" presStyleLbl="alignAccFollowNode1" presStyleIdx="5" presStyleCnt="6">
        <dgm:presLayoutVars>
          <dgm:bulletEnabled val="1"/>
        </dgm:presLayoutVars>
      </dgm:prSet>
      <dgm:spPr/>
      <dgm:t>
        <a:bodyPr/>
        <a:lstStyle/>
        <a:p>
          <a:endParaRPr lang="en-GB"/>
        </a:p>
      </dgm:t>
    </dgm:pt>
  </dgm:ptLst>
  <dgm:cxnLst>
    <dgm:cxn modelId="{5F18137E-A28A-4BCE-A04C-6DA330BC1DE1}" srcId="{9AAF1AB3-A64F-4EBC-B9EB-82812A16F4AA}" destId="{E42D314F-D54A-4610-A000-0312369FA9C8}" srcOrd="0" destOrd="0" parTransId="{2FD4C2D3-7F82-4B7E-B886-08D01AAEB185}" sibTransId="{3DE6C611-8ADF-44E7-8764-B49B76D659EC}"/>
    <dgm:cxn modelId="{004A8CFE-2144-4707-AF53-711EA6386BA1}" type="presOf" srcId="{A7CB15D1-EB22-4D33-B44A-9163C8282E8F}" destId="{3F5D1C07-5F6A-4F9B-AD00-1FE4E25B5830}" srcOrd="0" destOrd="0" presId="urn:microsoft.com/office/officeart/2005/8/layout/vList5"/>
    <dgm:cxn modelId="{9AB9DD40-CCCB-4B4E-B81F-D49E11E4E343}" srcId="{21026E33-149B-42CB-833C-36180CCE90F3}" destId="{19179199-7705-4441-8F3D-059DFAD1AA83}" srcOrd="0" destOrd="0" parTransId="{6A2D2939-7349-425F-9A50-3920BDA830EE}" sibTransId="{8CC99E5F-9CE3-4F6C-900C-96B704E062C1}"/>
    <dgm:cxn modelId="{16A3EB2E-7646-4B6F-8593-456E62398F86}" srcId="{F4805188-7FB5-4DC1-ADB1-4737F4EA00B1}" destId="{9AAF1AB3-A64F-4EBC-B9EB-82812A16F4AA}" srcOrd="1" destOrd="0" parTransId="{70DF076D-1096-4EDF-B263-229B7B87CA29}" sibTransId="{0BFF8BE9-78C8-44CA-84CA-A176A9E1787F}"/>
    <dgm:cxn modelId="{4F224F86-265C-4D1B-95D8-1992A7828230}" type="presOf" srcId="{9AAF1AB3-A64F-4EBC-B9EB-82812A16F4AA}" destId="{181F2A88-865D-4A09-A184-27205D09389C}" srcOrd="0" destOrd="0" presId="urn:microsoft.com/office/officeart/2005/8/layout/vList5"/>
    <dgm:cxn modelId="{FD130EDD-1273-4A2A-8011-B4E727C24755}" srcId="{A7CB15D1-EB22-4D33-B44A-9163C8282E8F}" destId="{871529E9-5244-4F70-BDC6-A4BB5DB3313E}" srcOrd="0" destOrd="0" parTransId="{2011D354-0D20-44C4-A2EC-CD2490F7F353}" sibTransId="{595549E7-38AF-422B-AFF5-A2507001BF64}"/>
    <dgm:cxn modelId="{363D6EC9-C629-4157-9D21-C96B72E59C7A}" srcId="{F4805188-7FB5-4DC1-ADB1-4737F4EA00B1}" destId="{188C02BC-0501-4BC6-8109-C841B51AA08D}" srcOrd="5" destOrd="0" parTransId="{82027B96-C76F-49A5-8055-DEB37854294E}" sibTransId="{2341B814-B51D-4426-99DD-CB0207D21895}"/>
    <dgm:cxn modelId="{3C6D406C-B21E-4AE5-95A6-E12131CA0025}" srcId="{F4805188-7FB5-4DC1-ADB1-4737F4EA00B1}" destId="{C8D417EE-4D8E-49CD-BAC5-AD65DF7AF5EE}" srcOrd="0" destOrd="0" parTransId="{2D9654AD-56DE-4524-BA2A-398BEF67FA6B}" sibTransId="{CCDBAA60-6D10-4430-8F29-3B12795CB3FE}"/>
    <dgm:cxn modelId="{0423D3B5-EE6E-4A3B-A2F3-B3376076C799}" type="presOf" srcId="{19179199-7705-4441-8F3D-059DFAD1AA83}" destId="{5BA10199-A495-49AE-B7B9-19A8802467A0}" srcOrd="0" destOrd="0" presId="urn:microsoft.com/office/officeart/2005/8/layout/vList5"/>
    <dgm:cxn modelId="{3977E57A-35B1-4D15-AF3C-04F2DF8056A6}" srcId="{F4805188-7FB5-4DC1-ADB1-4737F4EA00B1}" destId="{A7CB15D1-EB22-4D33-B44A-9163C8282E8F}" srcOrd="2" destOrd="0" parTransId="{DDDD37D5-8CB8-4A9F-8A37-A8E6C1D2572B}" sibTransId="{57A507D1-556E-4E6E-B412-8A1D05E3CA66}"/>
    <dgm:cxn modelId="{A6AC3DAA-3744-4C37-A8ED-E381D25B47EC}" type="presOf" srcId="{21026E33-149B-42CB-833C-36180CCE90F3}" destId="{6BD8E5BA-F7D2-4DA0-A270-8E5E3A0EAC59}" srcOrd="0" destOrd="0" presId="urn:microsoft.com/office/officeart/2005/8/layout/vList5"/>
    <dgm:cxn modelId="{5379238A-FCE6-445A-AD04-477EC28C8DC3}" srcId="{2074D7FC-91EA-4866-8BE0-83547F071F0D}" destId="{6CCB676B-4D1B-4F00-A436-4F63C5E26A82}" srcOrd="0" destOrd="0" parTransId="{365A6801-125C-4534-9016-9C446D6E230C}" sibTransId="{EC5A4FE4-3F98-4B8C-9B48-64FE8C334E47}"/>
    <dgm:cxn modelId="{40B6BE6C-CE55-4252-B11F-EF29A4ABE707}" type="presOf" srcId="{F4805188-7FB5-4DC1-ADB1-4737F4EA00B1}" destId="{1ACF7129-48E0-4BA1-BFA8-B168876A0389}" srcOrd="0" destOrd="0" presId="urn:microsoft.com/office/officeart/2005/8/layout/vList5"/>
    <dgm:cxn modelId="{DC2D9CB1-6EBA-4B70-BE4F-AA485D6C6159}" type="presOf" srcId="{C8D417EE-4D8E-49CD-BAC5-AD65DF7AF5EE}" destId="{4048DEC3-AF2D-45D6-8C92-D20C8636003D}" srcOrd="0" destOrd="0" presId="urn:microsoft.com/office/officeart/2005/8/layout/vList5"/>
    <dgm:cxn modelId="{EAEF7D37-73D7-4465-B042-8404B2606F37}" type="presOf" srcId="{68DAC030-D184-4FA1-B1AC-51004D365088}" destId="{FAAD31FD-6AB3-42E6-85D2-FDEB3C208B69}" srcOrd="0" destOrd="0" presId="urn:microsoft.com/office/officeart/2005/8/layout/vList5"/>
    <dgm:cxn modelId="{1D8DF56C-1BD4-433D-9E7E-CCDC39010B92}" type="presOf" srcId="{188C02BC-0501-4BC6-8109-C841B51AA08D}" destId="{D1A2BC0F-2E89-4738-8881-5A4AA0ED34B2}" srcOrd="0" destOrd="0" presId="urn:microsoft.com/office/officeart/2005/8/layout/vList5"/>
    <dgm:cxn modelId="{4CD93582-D8C5-4565-AE13-E15B3FFC5E2F}" srcId="{F4805188-7FB5-4DC1-ADB1-4737F4EA00B1}" destId="{21026E33-149B-42CB-833C-36180CCE90F3}" srcOrd="3" destOrd="0" parTransId="{037E9EE6-75A4-4EC3-8C68-2DB867213684}" sibTransId="{9A4048B3-1C8F-41FA-9B2F-7AC37325064E}"/>
    <dgm:cxn modelId="{FD47A7DE-FB8E-4EA4-8611-BF5F213ED7B0}" type="presOf" srcId="{6CCB676B-4D1B-4F00-A436-4F63C5E26A82}" destId="{11EDB85C-10B2-42BD-ACEA-21BB3EDBFE5D}" srcOrd="0" destOrd="0" presId="urn:microsoft.com/office/officeart/2005/8/layout/vList5"/>
    <dgm:cxn modelId="{FBA7F77E-0B2C-41E9-AD55-AA3235A98C1C}" type="presOf" srcId="{871529E9-5244-4F70-BDC6-A4BB5DB3313E}" destId="{9A887438-32CA-4A44-82D3-3A0F3A50E18B}" srcOrd="0" destOrd="0" presId="urn:microsoft.com/office/officeart/2005/8/layout/vList5"/>
    <dgm:cxn modelId="{F94F3906-E259-4EB2-8FE0-B071A2234B64}" type="presOf" srcId="{31AEA9A8-9840-44CE-8029-BB815AD2FE70}" destId="{F1FCCAE2-1F0D-4EEE-8CB1-4A4F0090D60A}" srcOrd="0" destOrd="0" presId="urn:microsoft.com/office/officeart/2005/8/layout/vList5"/>
    <dgm:cxn modelId="{EEFD6BF1-7663-4EA6-B917-AF8FA7CF556B}" srcId="{F4805188-7FB5-4DC1-ADB1-4737F4EA00B1}" destId="{2074D7FC-91EA-4866-8BE0-83547F071F0D}" srcOrd="4" destOrd="0" parTransId="{BE6674C2-87E5-4D90-984A-A9CAC6646A02}" sibTransId="{3C9F71A0-B276-45B8-96E5-4E7075298A91}"/>
    <dgm:cxn modelId="{05912784-4366-4516-AC62-AAE2DF85915D}" srcId="{C8D417EE-4D8E-49CD-BAC5-AD65DF7AF5EE}" destId="{68DAC030-D184-4FA1-B1AC-51004D365088}" srcOrd="0" destOrd="0" parTransId="{B212F0B8-92F3-426D-97B5-25742ED15497}" sibTransId="{72662808-DDC7-4588-B653-550948AFCEA7}"/>
    <dgm:cxn modelId="{F36E8E05-C2DE-4BB4-8855-BF42FB621DCA}" type="presOf" srcId="{2074D7FC-91EA-4866-8BE0-83547F071F0D}" destId="{114BC097-64B0-4DDC-B343-6A8D26A41893}" srcOrd="0" destOrd="0" presId="urn:microsoft.com/office/officeart/2005/8/layout/vList5"/>
    <dgm:cxn modelId="{0F746B37-2249-4D3A-829D-EBD834E25F3D}" type="presOf" srcId="{E42D314F-D54A-4610-A000-0312369FA9C8}" destId="{BC1D3287-4C2D-4EE5-A9CD-F89580DED185}" srcOrd="0" destOrd="0" presId="urn:microsoft.com/office/officeart/2005/8/layout/vList5"/>
    <dgm:cxn modelId="{2A14027A-5AB8-460A-9205-1E68BA016756}" srcId="{188C02BC-0501-4BC6-8109-C841B51AA08D}" destId="{31AEA9A8-9840-44CE-8029-BB815AD2FE70}" srcOrd="0" destOrd="0" parTransId="{F33EC04B-4898-4403-A7DC-4054D75FD243}" sibTransId="{AB4DB89B-820A-42C3-8C2E-FAED6AE158AA}"/>
    <dgm:cxn modelId="{CFCD8376-0066-4C09-A856-615AE9285471}" type="presParOf" srcId="{1ACF7129-48E0-4BA1-BFA8-B168876A0389}" destId="{4B2F8A14-C1EE-45FB-A0CB-C2CB1E5C87C8}" srcOrd="0" destOrd="0" presId="urn:microsoft.com/office/officeart/2005/8/layout/vList5"/>
    <dgm:cxn modelId="{5D2E0BF8-CE4D-4BE3-9A0A-3E8CBD0BDE40}" type="presParOf" srcId="{4B2F8A14-C1EE-45FB-A0CB-C2CB1E5C87C8}" destId="{4048DEC3-AF2D-45D6-8C92-D20C8636003D}" srcOrd="0" destOrd="0" presId="urn:microsoft.com/office/officeart/2005/8/layout/vList5"/>
    <dgm:cxn modelId="{CB5D02A9-C8ED-4F4A-9F9B-9719D7DE1595}" type="presParOf" srcId="{4B2F8A14-C1EE-45FB-A0CB-C2CB1E5C87C8}" destId="{FAAD31FD-6AB3-42E6-85D2-FDEB3C208B69}" srcOrd="1" destOrd="0" presId="urn:microsoft.com/office/officeart/2005/8/layout/vList5"/>
    <dgm:cxn modelId="{29A13E6D-5021-45A3-9AE6-836257192D7D}" type="presParOf" srcId="{1ACF7129-48E0-4BA1-BFA8-B168876A0389}" destId="{D0209916-D186-48C5-8402-BE768F4E288E}" srcOrd="1" destOrd="0" presId="urn:microsoft.com/office/officeart/2005/8/layout/vList5"/>
    <dgm:cxn modelId="{08D7BCD2-9FC2-4B13-8D08-C133B7BF5DD3}" type="presParOf" srcId="{1ACF7129-48E0-4BA1-BFA8-B168876A0389}" destId="{53889032-623A-42EC-B238-AF7A40436597}" srcOrd="2" destOrd="0" presId="urn:microsoft.com/office/officeart/2005/8/layout/vList5"/>
    <dgm:cxn modelId="{FE273E9C-7484-487A-A047-EA1511AD566C}" type="presParOf" srcId="{53889032-623A-42EC-B238-AF7A40436597}" destId="{181F2A88-865D-4A09-A184-27205D09389C}" srcOrd="0" destOrd="0" presId="urn:microsoft.com/office/officeart/2005/8/layout/vList5"/>
    <dgm:cxn modelId="{2326449D-E88A-4C65-B1EF-3A74EAEC55CA}" type="presParOf" srcId="{53889032-623A-42EC-B238-AF7A40436597}" destId="{BC1D3287-4C2D-4EE5-A9CD-F89580DED185}" srcOrd="1" destOrd="0" presId="urn:microsoft.com/office/officeart/2005/8/layout/vList5"/>
    <dgm:cxn modelId="{41A317DF-D63E-4B13-8479-F5A906D85A64}" type="presParOf" srcId="{1ACF7129-48E0-4BA1-BFA8-B168876A0389}" destId="{254A8518-80A2-4A15-BB29-0663D5F7EDBA}" srcOrd="3" destOrd="0" presId="urn:microsoft.com/office/officeart/2005/8/layout/vList5"/>
    <dgm:cxn modelId="{C50E0711-0142-42AB-9D00-9C215471DD78}" type="presParOf" srcId="{1ACF7129-48E0-4BA1-BFA8-B168876A0389}" destId="{8CD659A6-A035-420B-B92B-6F0F26534BF3}" srcOrd="4" destOrd="0" presId="urn:microsoft.com/office/officeart/2005/8/layout/vList5"/>
    <dgm:cxn modelId="{E9A62969-9DE5-4A5A-91E7-06BF7AD0EEA3}" type="presParOf" srcId="{8CD659A6-A035-420B-B92B-6F0F26534BF3}" destId="{3F5D1C07-5F6A-4F9B-AD00-1FE4E25B5830}" srcOrd="0" destOrd="0" presId="urn:microsoft.com/office/officeart/2005/8/layout/vList5"/>
    <dgm:cxn modelId="{BA2FA006-9CD0-435D-B59B-CA052C57A6C6}" type="presParOf" srcId="{8CD659A6-A035-420B-B92B-6F0F26534BF3}" destId="{9A887438-32CA-4A44-82D3-3A0F3A50E18B}" srcOrd="1" destOrd="0" presId="urn:microsoft.com/office/officeart/2005/8/layout/vList5"/>
    <dgm:cxn modelId="{E722CFB8-BE96-4FEC-967E-468CD9F09032}" type="presParOf" srcId="{1ACF7129-48E0-4BA1-BFA8-B168876A0389}" destId="{A207DEA3-F908-4FD1-BCE9-7F9D9B590346}" srcOrd="5" destOrd="0" presId="urn:microsoft.com/office/officeart/2005/8/layout/vList5"/>
    <dgm:cxn modelId="{0DB9E8A2-C598-4DC6-A5DA-DD23F188DD2A}" type="presParOf" srcId="{1ACF7129-48E0-4BA1-BFA8-B168876A0389}" destId="{FC66EB15-CC67-4482-ACFC-275CF623C34D}" srcOrd="6" destOrd="0" presId="urn:microsoft.com/office/officeart/2005/8/layout/vList5"/>
    <dgm:cxn modelId="{EDA4CF6A-629A-4A62-BB60-14ED31C8EF28}" type="presParOf" srcId="{FC66EB15-CC67-4482-ACFC-275CF623C34D}" destId="{6BD8E5BA-F7D2-4DA0-A270-8E5E3A0EAC59}" srcOrd="0" destOrd="0" presId="urn:microsoft.com/office/officeart/2005/8/layout/vList5"/>
    <dgm:cxn modelId="{0CDC209A-8E4F-4A64-92A5-7DFFEA831ADB}" type="presParOf" srcId="{FC66EB15-CC67-4482-ACFC-275CF623C34D}" destId="{5BA10199-A495-49AE-B7B9-19A8802467A0}" srcOrd="1" destOrd="0" presId="urn:microsoft.com/office/officeart/2005/8/layout/vList5"/>
    <dgm:cxn modelId="{973BC890-62A8-4DD5-8401-81F5D1B1B117}" type="presParOf" srcId="{1ACF7129-48E0-4BA1-BFA8-B168876A0389}" destId="{33D85F40-4BF1-4DD5-92D7-D0BD8C717291}" srcOrd="7" destOrd="0" presId="urn:microsoft.com/office/officeart/2005/8/layout/vList5"/>
    <dgm:cxn modelId="{4F833A80-FB5B-4777-9104-5427D6CB2F10}" type="presParOf" srcId="{1ACF7129-48E0-4BA1-BFA8-B168876A0389}" destId="{DB1EBACC-D99E-4AD9-8A0E-FA480315062D}" srcOrd="8" destOrd="0" presId="urn:microsoft.com/office/officeart/2005/8/layout/vList5"/>
    <dgm:cxn modelId="{B1A4854B-8D0A-4325-8FD7-9E6083B887AC}" type="presParOf" srcId="{DB1EBACC-D99E-4AD9-8A0E-FA480315062D}" destId="{114BC097-64B0-4DDC-B343-6A8D26A41893}" srcOrd="0" destOrd="0" presId="urn:microsoft.com/office/officeart/2005/8/layout/vList5"/>
    <dgm:cxn modelId="{D74E6FFB-AE51-4141-A01F-CC1BB1A3D82C}" type="presParOf" srcId="{DB1EBACC-D99E-4AD9-8A0E-FA480315062D}" destId="{11EDB85C-10B2-42BD-ACEA-21BB3EDBFE5D}" srcOrd="1" destOrd="0" presId="urn:microsoft.com/office/officeart/2005/8/layout/vList5"/>
    <dgm:cxn modelId="{912EA28F-30D8-4D3F-B486-35021E6DBC26}" type="presParOf" srcId="{1ACF7129-48E0-4BA1-BFA8-B168876A0389}" destId="{1DFB55ED-09F0-4CFB-9716-719FD8E35724}" srcOrd="9" destOrd="0" presId="urn:microsoft.com/office/officeart/2005/8/layout/vList5"/>
    <dgm:cxn modelId="{6DE6B4DB-6075-4C68-A4D8-C571A51AD0D5}" type="presParOf" srcId="{1ACF7129-48E0-4BA1-BFA8-B168876A0389}" destId="{3481790F-C599-4D21-B0C8-B7B593C43DF2}" srcOrd="10" destOrd="0" presId="urn:microsoft.com/office/officeart/2005/8/layout/vList5"/>
    <dgm:cxn modelId="{6939927C-1005-46ED-8636-1D7300B552A2}" type="presParOf" srcId="{3481790F-C599-4D21-B0C8-B7B593C43DF2}" destId="{D1A2BC0F-2E89-4738-8881-5A4AA0ED34B2}" srcOrd="0" destOrd="0" presId="urn:microsoft.com/office/officeart/2005/8/layout/vList5"/>
    <dgm:cxn modelId="{AE16ED4F-774A-4C38-9CEC-E13794CA895D}" type="presParOf" srcId="{3481790F-C599-4D21-B0C8-B7B593C43DF2}" destId="{F1FCCAE2-1F0D-4EEE-8CB1-4A4F0090D60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D31FD-6AB3-42E6-85D2-FDEB3C208B69}">
      <dsp:nvSpPr>
        <dsp:cNvPr id="0" name=""/>
        <dsp:cNvSpPr/>
      </dsp:nvSpPr>
      <dsp:spPr>
        <a:xfrm rot="5400000">
          <a:off x="5594280" y="-2462067"/>
          <a:ext cx="432515" cy="546874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t>Greater emphasis for senior managers to be involved in the management system</a:t>
          </a:r>
          <a:endParaRPr lang="en-GB" sz="1600" kern="1200" dirty="0"/>
        </a:p>
      </dsp:txBody>
      <dsp:txXfrm rot="-5400000">
        <a:off x="3076167" y="77160"/>
        <a:ext cx="5447628" cy="390287"/>
      </dsp:txXfrm>
    </dsp:sp>
    <dsp:sp modelId="{4048DEC3-AF2D-45D6-8C92-D20C8636003D}">
      <dsp:nvSpPr>
        <dsp:cNvPr id="0" name=""/>
        <dsp:cNvSpPr/>
      </dsp:nvSpPr>
      <dsp:spPr>
        <a:xfrm>
          <a:off x="0" y="1980"/>
          <a:ext cx="3076167" cy="5406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1" kern="1200" dirty="0" smtClean="0"/>
            <a:t>Leadership</a:t>
          </a:r>
          <a:endParaRPr lang="en-GB" sz="1600" b="1" kern="1200" dirty="0"/>
        </a:p>
      </dsp:txBody>
      <dsp:txXfrm>
        <a:off x="26392" y="28372"/>
        <a:ext cx="3023383" cy="487860"/>
      </dsp:txXfrm>
    </dsp:sp>
    <dsp:sp modelId="{BC1D3287-4C2D-4EE5-A9CD-F89580DED185}">
      <dsp:nvSpPr>
        <dsp:cNvPr id="0" name=""/>
        <dsp:cNvSpPr/>
      </dsp:nvSpPr>
      <dsp:spPr>
        <a:xfrm rot="5400000">
          <a:off x="5594280" y="-1894390"/>
          <a:ext cx="432515" cy="546874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t>‘Risk-based’ thinking incorporated into requirements </a:t>
          </a:r>
          <a:endParaRPr lang="en-GB" sz="1600" kern="1200" dirty="0"/>
        </a:p>
      </dsp:txBody>
      <dsp:txXfrm rot="-5400000">
        <a:off x="3076167" y="644837"/>
        <a:ext cx="5447628" cy="390287"/>
      </dsp:txXfrm>
    </dsp:sp>
    <dsp:sp modelId="{181F2A88-865D-4A09-A184-27205D09389C}">
      <dsp:nvSpPr>
        <dsp:cNvPr id="0" name=""/>
        <dsp:cNvSpPr/>
      </dsp:nvSpPr>
      <dsp:spPr>
        <a:xfrm>
          <a:off x="0" y="569658"/>
          <a:ext cx="3076167" cy="5406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1" kern="1200" dirty="0" smtClean="0"/>
            <a:t>Risk</a:t>
          </a:r>
          <a:endParaRPr lang="en-GB" sz="1600" b="1" kern="1200" dirty="0"/>
        </a:p>
      </dsp:txBody>
      <dsp:txXfrm>
        <a:off x="26392" y="596050"/>
        <a:ext cx="3023383" cy="487860"/>
      </dsp:txXfrm>
    </dsp:sp>
    <dsp:sp modelId="{9A887438-32CA-4A44-82D3-3A0F3A50E18B}">
      <dsp:nvSpPr>
        <dsp:cNvPr id="0" name=""/>
        <dsp:cNvSpPr/>
      </dsp:nvSpPr>
      <dsp:spPr>
        <a:xfrm rot="5400000">
          <a:off x="5594280" y="-1326713"/>
          <a:ext cx="432515" cy="546874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t>Relevant needs of interested parties is emphasized</a:t>
          </a:r>
          <a:endParaRPr lang="en-GB" sz="1600" kern="1200" dirty="0"/>
        </a:p>
      </dsp:txBody>
      <dsp:txXfrm rot="-5400000">
        <a:off x="3076167" y="1212514"/>
        <a:ext cx="5447628" cy="390287"/>
      </dsp:txXfrm>
    </dsp:sp>
    <dsp:sp modelId="{3F5D1C07-5F6A-4F9B-AD00-1FE4E25B5830}">
      <dsp:nvSpPr>
        <dsp:cNvPr id="0" name=""/>
        <dsp:cNvSpPr/>
      </dsp:nvSpPr>
      <dsp:spPr>
        <a:xfrm>
          <a:off x="0" y="1137335"/>
          <a:ext cx="3076167" cy="5406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1" kern="1200" dirty="0" smtClean="0"/>
            <a:t>Context of Organization</a:t>
          </a:r>
          <a:endParaRPr lang="en-GB" sz="1600" b="1" kern="1200" dirty="0"/>
        </a:p>
      </dsp:txBody>
      <dsp:txXfrm>
        <a:off x="26392" y="1163727"/>
        <a:ext cx="3023383" cy="487860"/>
      </dsp:txXfrm>
    </dsp:sp>
    <dsp:sp modelId="{5BA10199-A495-49AE-B7B9-19A8802467A0}">
      <dsp:nvSpPr>
        <dsp:cNvPr id="0" name=""/>
        <dsp:cNvSpPr/>
      </dsp:nvSpPr>
      <dsp:spPr>
        <a:xfrm rot="5400000">
          <a:off x="5434386" y="-656210"/>
          <a:ext cx="740956" cy="546340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solidFill>
                <a:schemeClr val="dk1"/>
              </a:solidFill>
            </a:rPr>
            <a:t>Ensure quality management is now integrated and aligned with the strategic direction of the organization</a:t>
          </a:r>
          <a:endParaRPr lang="en-GB" sz="1600" kern="1200" dirty="0"/>
        </a:p>
      </dsp:txBody>
      <dsp:txXfrm rot="-5400000">
        <a:off x="3073164" y="1741182"/>
        <a:ext cx="5427231" cy="668616"/>
      </dsp:txXfrm>
    </dsp:sp>
    <dsp:sp modelId="{6BD8E5BA-F7D2-4DA0-A270-8E5E3A0EAC59}">
      <dsp:nvSpPr>
        <dsp:cNvPr id="0" name=""/>
        <dsp:cNvSpPr/>
      </dsp:nvSpPr>
      <dsp:spPr>
        <a:xfrm>
          <a:off x="0" y="1805168"/>
          <a:ext cx="3073163" cy="5406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1" kern="1200" dirty="0" smtClean="0"/>
            <a:t>Quality Importance</a:t>
          </a:r>
          <a:endParaRPr lang="en-GB" sz="1600" b="1" kern="1200" dirty="0"/>
        </a:p>
      </dsp:txBody>
      <dsp:txXfrm>
        <a:off x="26392" y="1831560"/>
        <a:ext cx="3020379" cy="487860"/>
      </dsp:txXfrm>
    </dsp:sp>
    <dsp:sp modelId="{11EDB85C-10B2-42BD-ACEA-21BB3EDBFE5D}">
      <dsp:nvSpPr>
        <dsp:cNvPr id="0" name=""/>
        <dsp:cNvSpPr/>
      </dsp:nvSpPr>
      <dsp:spPr>
        <a:xfrm rot="5400000">
          <a:off x="5594280" y="8952"/>
          <a:ext cx="432515" cy="546874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b="0" kern="1200" dirty="0" smtClean="0"/>
            <a:t>Adoption of a process approach</a:t>
          </a:r>
          <a:endParaRPr lang="en-GB" sz="1600" b="0" kern="1200" dirty="0"/>
        </a:p>
      </dsp:txBody>
      <dsp:txXfrm rot="-5400000">
        <a:off x="3076167" y="2548179"/>
        <a:ext cx="5447628" cy="390287"/>
      </dsp:txXfrm>
    </dsp:sp>
    <dsp:sp modelId="{114BC097-64B0-4DDC-B343-6A8D26A41893}">
      <dsp:nvSpPr>
        <dsp:cNvPr id="0" name=""/>
        <dsp:cNvSpPr/>
      </dsp:nvSpPr>
      <dsp:spPr>
        <a:xfrm>
          <a:off x="0" y="2473000"/>
          <a:ext cx="3076167" cy="5406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1" kern="1200" dirty="0" smtClean="0"/>
            <a:t>Process Approach</a:t>
          </a:r>
          <a:endParaRPr lang="en-GB" sz="1600" b="1" kern="1200" dirty="0"/>
        </a:p>
      </dsp:txBody>
      <dsp:txXfrm>
        <a:off x="26392" y="2499392"/>
        <a:ext cx="3023383" cy="487860"/>
      </dsp:txXfrm>
    </dsp:sp>
    <dsp:sp modelId="{F1FCCAE2-1F0D-4EEE-8CB1-4A4F0090D60A}">
      <dsp:nvSpPr>
        <dsp:cNvPr id="0" name=""/>
        <dsp:cNvSpPr/>
      </dsp:nvSpPr>
      <dsp:spPr>
        <a:xfrm rot="5400000">
          <a:off x="5594280" y="576629"/>
          <a:ext cx="432515" cy="546874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b="0" kern="1200" dirty="0" smtClean="0"/>
            <a:t>More flexible approach</a:t>
          </a:r>
          <a:endParaRPr lang="en-GB" sz="1600" b="0" kern="1200" dirty="0"/>
        </a:p>
      </dsp:txBody>
      <dsp:txXfrm rot="-5400000">
        <a:off x="3076167" y="3115856"/>
        <a:ext cx="5447628" cy="390287"/>
      </dsp:txXfrm>
    </dsp:sp>
    <dsp:sp modelId="{D1A2BC0F-2E89-4738-8881-5A4AA0ED34B2}">
      <dsp:nvSpPr>
        <dsp:cNvPr id="0" name=""/>
        <dsp:cNvSpPr/>
      </dsp:nvSpPr>
      <dsp:spPr>
        <a:xfrm>
          <a:off x="0" y="3040678"/>
          <a:ext cx="3076167" cy="5406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1" kern="1200" dirty="0" smtClean="0"/>
            <a:t>Documented Information</a:t>
          </a:r>
          <a:endParaRPr lang="en-GB" sz="1600" b="1" kern="1200" dirty="0"/>
        </a:p>
      </dsp:txBody>
      <dsp:txXfrm>
        <a:off x="26392" y="3067070"/>
        <a:ext cx="3023383" cy="48786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defTabSz="343043" fontAlgn="auto">
              <a:spcBef>
                <a:spcPts val="0"/>
              </a:spcBef>
              <a:spcAft>
                <a:spcPts val="0"/>
              </a:spcAft>
              <a:defRPr sz="1200">
                <a:latin typeface="+mn-lt"/>
                <a:ea typeface="+mn-ea"/>
                <a:cs typeface="+mn-cs"/>
              </a:defRPr>
            </a:lvl1pPr>
          </a:lstStyle>
          <a:p>
            <a:pPr marL="95250">
              <a:defRPr/>
            </a:pPr>
            <a:endParaRPr lang="en-US" dirty="0">
              <a:latin typeface="Tahoma" pitchFamily="34" charset="0"/>
              <a:cs typeface="Tahoma" pitchFamily="34" charset="0"/>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defTabSz="343043" fontAlgn="auto">
              <a:spcBef>
                <a:spcPts val="0"/>
              </a:spcBef>
              <a:spcAft>
                <a:spcPts val="0"/>
              </a:spcAft>
              <a:defRPr sz="1200">
                <a:latin typeface="+mn-lt"/>
                <a:ea typeface="+mn-ea"/>
                <a:cs typeface="+mn-cs"/>
              </a:defRPr>
            </a:lvl1pPr>
          </a:lstStyle>
          <a:p>
            <a:pPr>
              <a:defRPr/>
            </a:pPr>
            <a:fld id="{75E326E3-ECEF-44E4-BAE5-9338ABF725F2}" type="datetime1">
              <a:rPr lang="en-GB" smtClean="0">
                <a:latin typeface="Tahoma" pitchFamily="34" charset="0"/>
                <a:cs typeface="Tahoma" pitchFamily="34" charset="0"/>
              </a:rPr>
              <a:pPr>
                <a:defRPr/>
              </a:pPr>
              <a:t>02/10/2015</a:t>
            </a:fld>
            <a:endParaRPr lang="en-US" dirty="0">
              <a:latin typeface="Tahoma" pitchFamily="34" charset="0"/>
              <a:cs typeface="Tahoma" pitchFamily="34" charset="0"/>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defTabSz="343043" fontAlgn="auto">
              <a:spcBef>
                <a:spcPts val="0"/>
              </a:spcBef>
              <a:spcAft>
                <a:spcPts val="0"/>
              </a:spcAft>
              <a:defRPr sz="1200">
                <a:latin typeface="+mn-lt"/>
                <a:ea typeface="+mn-ea"/>
                <a:cs typeface="+mn-cs"/>
              </a:defRPr>
            </a:lvl1pPr>
          </a:lstStyle>
          <a:p>
            <a:pPr marL="95250">
              <a:defRPr/>
            </a:pPr>
            <a:endParaRPr lang="en-US" dirty="0">
              <a:latin typeface="Tahoma" pitchFamily="34" charset="0"/>
              <a:cs typeface="Tahoma"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defTabSz="343043" fontAlgn="auto">
              <a:spcBef>
                <a:spcPts val="0"/>
              </a:spcBef>
              <a:spcAft>
                <a:spcPts val="0"/>
              </a:spcAft>
              <a:defRPr sz="1200">
                <a:latin typeface="+mn-lt"/>
                <a:ea typeface="+mn-ea"/>
                <a:cs typeface="+mn-cs"/>
              </a:defRPr>
            </a:lvl1pPr>
          </a:lstStyle>
          <a:p>
            <a:pPr>
              <a:defRPr/>
            </a:pPr>
            <a:fld id="{D78C3576-B56E-D14F-BCDF-B8378E2752E7}" type="slidenum">
              <a:rPr lang="en-US">
                <a:latin typeface="Tahoma" pitchFamily="34" charset="0"/>
                <a:cs typeface="Tahoma" pitchFamily="34" charset="0"/>
              </a:rPr>
              <a:pPr>
                <a:defRPr/>
              </a:pPr>
              <a:t>‹#›</a:t>
            </a:fld>
            <a:endParaRPr lang="en-US" dirty="0">
              <a:latin typeface="Tahoma" pitchFamily="34" charset="0"/>
              <a:cs typeface="Tahoma" pitchFamily="34" charset="0"/>
            </a:endParaRPr>
          </a:p>
        </p:txBody>
      </p:sp>
    </p:spTree>
    <p:extLst>
      <p:ext uri="{BB962C8B-B14F-4D97-AF65-F5344CB8AC3E}">
        <p14:creationId xmlns:p14="http://schemas.microsoft.com/office/powerpoint/2010/main" val="73199431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marL="266700" indent="0" algn="l" defTabSz="343043" fontAlgn="auto">
              <a:spcBef>
                <a:spcPts val="0"/>
              </a:spcBef>
              <a:spcAft>
                <a:spcPts val="0"/>
              </a:spcAft>
              <a:defRPr sz="1200">
                <a:latin typeface="Tahoma" pitchFamily="34" charset="0"/>
                <a:ea typeface="+mn-ea"/>
                <a:cs typeface="Tahoma" pitchFamily="34" charset="0"/>
              </a:defRPr>
            </a:lvl1pPr>
          </a:lstStyle>
          <a:p>
            <a:pPr>
              <a:defRPr/>
            </a:pPr>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defTabSz="343043" fontAlgn="auto">
              <a:spcBef>
                <a:spcPts val="0"/>
              </a:spcBef>
              <a:spcAft>
                <a:spcPts val="0"/>
              </a:spcAft>
              <a:defRPr sz="1200">
                <a:latin typeface="Tahoma" pitchFamily="34" charset="0"/>
                <a:ea typeface="+mn-ea"/>
                <a:cs typeface="Tahoma" pitchFamily="34" charset="0"/>
              </a:defRPr>
            </a:lvl1pPr>
          </a:lstStyle>
          <a:p>
            <a:pPr>
              <a:defRPr/>
            </a:pPr>
            <a:fld id="{FFC212C9-6358-4F53-91E0-852770A5AD92}" type="datetime1">
              <a:rPr lang="en-GB" smtClean="0"/>
              <a:pPr>
                <a:defRPr/>
              </a:pPr>
              <a:t>02/10/2015</a:t>
            </a:fld>
            <a:endParaRPr lang="en-US" dirty="0"/>
          </a:p>
        </p:txBody>
      </p:sp>
      <p:sp>
        <p:nvSpPr>
          <p:cNvPr id="4" name="Slide Image Placeholder 3"/>
          <p:cNvSpPr>
            <a:spLocks noGrp="1" noRot="1" noChangeAspect="1"/>
          </p:cNvSpPr>
          <p:nvPr>
            <p:ph type="sldImg" idx="2"/>
          </p:nvPr>
        </p:nvSpPr>
        <p:spPr>
          <a:xfrm>
            <a:off x="909280" y="744539"/>
            <a:ext cx="4940658" cy="2779712"/>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768" y="3790950"/>
            <a:ext cx="5438140" cy="5391191"/>
          </a:xfrm>
          <a:prstGeom prst="rect">
            <a:avLst/>
          </a:prstGeom>
        </p:spPr>
        <p:txBody>
          <a:bodyPr vert="horz" lIns="91440" tIns="45720" rIns="91440" bIns="45720" rtlCol="0">
            <a:norm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US" noProof="0"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marL="266700" indent="0" algn="l" defTabSz="343043" fontAlgn="auto">
              <a:spcBef>
                <a:spcPts val="0"/>
              </a:spcBef>
              <a:spcAft>
                <a:spcPts val="0"/>
              </a:spcAft>
              <a:defRPr sz="1200">
                <a:latin typeface="Tahoma" pitchFamily="34" charset="0"/>
                <a:ea typeface="+mn-ea"/>
                <a:cs typeface="Tahoma" pitchFamily="34" charset="0"/>
              </a:defRPr>
            </a:lvl1pPr>
          </a:lstStyle>
          <a:p>
            <a:pPr>
              <a:defRPr/>
            </a:pPr>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144000" bIns="72000" rtlCol="0" anchor="b"/>
          <a:lstStyle>
            <a:lvl1pPr algn="r" defTabSz="343043" fontAlgn="auto">
              <a:spcBef>
                <a:spcPts val="0"/>
              </a:spcBef>
              <a:spcAft>
                <a:spcPts val="0"/>
              </a:spcAft>
              <a:defRPr sz="1200">
                <a:latin typeface="Tahoma" pitchFamily="34" charset="0"/>
                <a:ea typeface="+mn-ea"/>
                <a:cs typeface="Tahoma" pitchFamily="34" charset="0"/>
              </a:defRPr>
            </a:lvl1pPr>
          </a:lstStyle>
          <a:p>
            <a:pPr>
              <a:defRPr/>
            </a:pPr>
            <a:fld id="{DB321B4A-E3B6-6F40-9586-6F4B00339F6B}" type="slidenum">
              <a:rPr lang="en-US" smtClean="0"/>
              <a:pPr>
                <a:defRPr/>
              </a:pPr>
              <a:t>‹#›</a:t>
            </a:fld>
            <a:endParaRPr lang="en-US" dirty="0"/>
          </a:p>
        </p:txBody>
      </p:sp>
    </p:spTree>
    <p:extLst>
      <p:ext uri="{BB962C8B-B14F-4D97-AF65-F5344CB8AC3E}">
        <p14:creationId xmlns:p14="http://schemas.microsoft.com/office/powerpoint/2010/main" val="2572846947"/>
      </p:ext>
    </p:extLst>
  </p:cSld>
  <p:clrMap bg1="lt1" tx1="dk1" bg2="lt2" tx2="dk2" accent1="accent1" accent2="accent2" accent3="accent3" accent4="accent4" accent5="accent5" accent6="accent6" hlink="hlink" folHlink="folHlink"/>
  <p:hf hdr="0"/>
  <p:notesStyle>
    <a:lvl1pPr algn="l" defTabSz="342900" rtl="0" eaLnBrk="0" fontAlgn="base" hangingPunct="0">
      <a:spcBef>
        <a:spcPct val="30000"/>
      </a:spcBef>
      <a:spcAft>
        <a:spcPct val="0"/>
      </a:spcAft>
      <a:defRPr sz="1000" kern="1200">
        <a:solidFill>
          <a:schemeClr val="tx1"/>
        </a:solidFill>
        <a:latin typeface="Tahoma" pitchFamily="34" charset="0"/>
        <a:ea typeface="Tahoma" pitchFamily="34" charset="0"/>
        <a:cs typeface="Tahoma" pitchFamily="34" charset="0"/>
      </a:defRPr>
    </a:lvl1pPr>
    <a:lvl2pPr marL="342900" algn="l" defTabSz="342900" rtl="0" eaLnBrk="0" fontAlgn="base" hangingPunct="0">
      <a:spcBef>
        <a:spcPct val="30000"/>
      </a:spcBef>
      <a:spcAft>
        <a:spcPct val="0"/>
      </a:spcAft>
      <a:defRPr sz="1000" kern="1200">
        <a:solidFill>
          <a:schemeClr val="tx1"/>
        </a:solidFill>
        <a:latin typeface="Tahoma" pitchFamily="34" charset="0"/>
        <a:ea typeface="Tahoma" pitchFamily="34" charset="0"/>
        <a:cs typeface="Tahoma" pitchFamily="34" charset="0"/>
      </a:defRPr>
    </a:lvl2pPr>
    <a:lvl3pPr marL="685800" algn="l" defTabSz="342900" rtl="0" eaLnBrk="0" fontAlgn="base" hangingPunct="0">
      <a:spcBef>
        <a:spcPct val="30000"/>
      </a:spcBef>
      <a:spcAft>
        <a:spcPct val="0"/>
      </a:spcAft>
      <a:defRPr sz="1000" kern="1200">
        <a:solidFill>
          <a:schemeClr val="tx1"/>
        </a:solidFill>
        <a:latin typeface="Tahoma" pitchFamily="34" charset="0"/>
        <a:ea typeface="Tahoma" pitchFamily="34" charset="0"/>
        <a:cs typeface="Tahoma" pitchFamily="34" charset="0"/>
      </a:defRPr>
    </a:lvl3pPr>
    <a:lvl4pPr marL="1028700" algn="l" defTabSz="342900" rtl="0" eaLnBrk="0" fontAlgn="base" hangingPunct="0">
      <a:spcBef>
        <a:spcPct val="30000"/>
      </a:spcBef>
      <a:spcAft>
        <a:spcPct val="0"/>
      </a:spcAft>
      <a:defRPr sz="1000" kern="1200">
        <a:solidFill>
          <a:schemeClr val="tx1"/>
        </a:solidFill>
        <a:latin typeface="Tahoma" pitchFamily="34" charset="0"/>
        <a:ea typeface="Tahoma" pitchFamily="34" charset="0"/>
        <a:cs typeface="Tahoma" pitchFamily="34" charset="0"/>
      </a:defRPr>
    </a:lvl4pPr>
    <a:lvl5pPr marL="1371600" algn="l" defTabSz="342900" rtl="0" eaLnBrk="0" fontAlgn="base" hangingPunct="0">
      <a:spcBef>
        <a:spcPct val="30000"/>
      </a:spcBef>
      <a:spcAft>
        <a:spcPct val="0"/>
      </a:spcAft>
      <a:defRPr sz="1000" kern="1200">
        <a:solidFill>
          <a:schemeClr val="tx1"/>
        </a:solidFill>
        <a:latin typeface="Tahoma" pitchFamily="34" charset="0"/>
        <a:ea typeface="Tahoma" pitchFamily="34" charset="0"/>
        <a:cs typeface="Tahoma" pitchFamily="34" charset="0"/>
      </a:defRPr>
    </a:lvl5pPr>
    <a:lvl6pPr marL="1715215" algn="l" defTabSz="343043" rtl="0" eaLnBrk="1" latinLnBrk="0" hangingPunct="1">
      <a:defRPr sz="900" kern="1200">
        <a:solidFill>
          <a:schemeClr val="tx1"/>
        </a:solidFill>
        <a:latin typeface="+mn-lt"/>
        <a:ea typeface="+mn-ea"/>
        <a:cs typeface="+mn-cs"/>
      </a:defRPr>
    </a:lvl6pPr>
    <a:lvl7pPr marL="2058258" algn="l" defTabSz="343043" rtl="0" eaLnBrk="1" latinLnBrk="0" hangingPunct="1">
      <a:defRPr sz="900" kern="1200">
        <a:solidFill>
          <a:schemeClr val="tx1"/>
        </a:solidFill>
        <a:latin typeface="+mn-lt"/>
        <a:ea typeface="+mn-ea"/>
        <a:cs typeface="+mn-cs"/>
      </a:defRPr>
    </a:lvl7pPr>
    <a:lvl8pPr marL="2401302" algn="l" defTabSz="343043" rtl="0" eaLnBrk="1" latinLnBrk="0" hangingPunct="1">
      <a:defRPr sz="900" kern="1200">
        <a:solidFill>
          <a:schemeClr val="tx1"/>
        </a:solidFill>
        <a:latin typeface="+mn-lt"/>
        <a:ea typeface="+mn-ea"/>
        <a:cs typeface="+mn-cs"/>
      </a:defRPr>
    </a:lvl8pPr>
    <a:lvl9pPr marL="2744345" algn="l" defTabSz="34304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r>
              <a:rPr lang="en-GB" dirty="0" smtClean="0"/>
              <a:t>ISO 9001 Quality</a:t>
            </a:r>
            <a:r>
              <a:rPr lang="en-GB" baseline="0" dirty="0" smtClean="0"/>
              <a:t> Management Systems </a:t>
            </a:r>
            <a:r>
              <a:rPr lang="en-GB" dirty="0" smtClean="0"/>
              <a:t>has been revised and was </a:t>
            </a:r>
            <a:r>
              <a:rPr lang="en-GB" baseline="0" dirty="0" smtClean="0"/>
              <a:t>published </a:t>
            </a:r>
            <a:r>
              <a:rPr lang="en-GB" baseline="0" dirty="0" smtClean="0"/>
              <a:t>in September 2015.</a:t>
            </a:r>
          </a:p>
          <a:p>
            <a:endParaRPr lang="en-GB" baseline="0" dirty="0" smtClean="0"/>
          </a:p>
          <a:p>
            <a:r>
              <a:rPr lang="en-GB" baseline="0" dirty="0" smtClean="0"/>
              <a:t>The 2015 version </a:t>
            </a:r>
            <a:r>
              <a:rPr lang="en-GB" baseline="0" dirty="0" smtClean="0"/>
              <a:t>is a </a:t>
            </a:r>
            <a:r>
              <a:rPr lang="en-GB" baseline="0" dirty="0" smtClean="0"/>
              <a:t>major revision of the standard and incorporates some new elements, enhancies some existing requirements and deletes some previous requirements.</a:t>
            </a:r>
          </a:p>
          <a:p>
            <a:endParaRPr lang="en-GB" baseline="0" dirty="0" smtClean="0"/>
          </a:p>
          <a:p>
            <a:r>
              <a:rPr lang="en-GB" baseline="0" dirty="0" smtClean="0"/>
              <a:t>This presentation covers the background to the revision, top level changes and what this means for our organization.</a:t>
            </a:r>
          </a:p>
          <a:p>
            <a:endParaRPr lang="en-GB" baseline="0" dirty="0" smtClean="0"/>
          </a:p>
          <a:p>
            <a:endParaRPr lang="en-GB" dirty="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02/10/2015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2</a:t>
            </a:fld>
            <a:endParaRPr lang="en-US" dirty="0"/>
          </a:p>
        </p:txBody>
      </p:sp>
    </p:spTree>
    <p:extLst>
      <p:ext uri="{BB962C8B-B14F-4D97-AF65-F5344CB8AC3E}">
        <p14:creationId xmlns:p14="http://schemas.microsoft.com/office/powerpoint/2010/main" val="2997704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r>
              <a:rPr lang="en-GB" dirty="0" smtClean="0"/>
              <a:t>We have set up a project team to review of current QMS, the new standard requirements and develop an implementation plan….</a:t>
            </a:r>
          </a:p>
          <a:p>
            <a:r>
              <a:rPr lang="en-GB" dirty="0" smtClean="0"/>
              <a:t>Our team is ………</a:t>
            </a:r>
          </a:p>
          <a:p>
            <a:r>
              <a:rPr lang="en-GB" dirty="0" smtClean="0"/>
              <a:t>Please don’t hesitate to contact anyone of us if you need further information</a:t>
            </a:r>
          </a:p>
          <a:p>
            <a:endParaRPr lang="en-GB" dirty="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02/10/2015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11</a:t>
            </a:fld>
            <a:endParaRPr lang="en-US" dirty="0"/>
          </a:p>
        </p:txBody>
      </p:sp>
    </p:spTree>
    <p:extLst>
      <p:ext uri="{BB962C8B-B14F-4D97-AF65-F5344CB8AC3E}">
        <p14:creationId xmlns:p14="http://schemas.microsoft.com/office/powerpoint/2010/main" val="118452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r>
              <a:rPr lang="en-GB" dirty="0" smtClean="0"/>
              <a:t>Finally timescales – we are planning to transition by XXX date and these are the key stages</a:t>
            </a:r>
          </a:p>
          <a:p>
            <a:endParaRPr lang="en-GB" dirty="0" smtClean="0"/>
          </a:p>
          <a:p>
            <a:endParaRPr lang="en-GB" dirty="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02/10/2015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12</a:t>
            </a:fld>
            <a:endParaRPr lang="en-US" dirty="0"/>
          </a:p>
        </p:txBody>
      </p:sp>
    </p:spTree>
    <p:extLst>
      <p:ext uri="{BB962C8B-B14F-4D97-AF65-F5344CB8AC3E}">
        <p14:creationId xmlns:p14="http://schemas.microsoft.com/office/powerpoint/2010/main" val="2108205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920750" y="743820"/>
            <a:ext cx="4916488" cy="2780544"/>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sz="1400" dirty="0" smtClean="0">
              <a:latin typeface="+mj-lt"/>
            </a:endParaRPr>
          </a:p>
        </p:txBody>
      </p:sp>
      <p:sp>
        <p:nvSpPr>
          <p:cNvPr id="4" name="Date Placeholder 3"/>
          <p:cNvSpPr>
            <a:spLocks noGrp="1"/>
          </p:cNvSpPr>
          <p:nvPr>
            <p:ph type="dt" sz="quarter" idx="1"/>
          </p:nvPr>
        </p:nvSpPr>
        <p:spPr/>
        <p:txBody>
          <a:bodyPr/>
          <a:lstStyle/>
          <a:p>
            <a:pPr>
              <a:defRPr/>
            </a:pPr>
            <a:fld id="{E3DD5B5E-B904-4C70-848F-CC3A9DB479AC}" type="datetime1">
              <a:rPr lang="en-GB" smtClean="0"/>
              <a:pPr>
                <a:defRPr/>
              </a:pPr>
              <a:t>02/10/2015</a:t>
            </a:fld>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6E09E02C-E487-4048-8D14-9A30193D6265}" type="slidenum">
              <a:rPr lang="en-US" smtClean="0"/>
              <a:pPr>
                <a:defRPr/>
              </a:pPr>
              <a:t>13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r>
              <a:rPr lang="en-GB" sz="1000" b="0" i="0" kern="1200" dirty="0" smtClean="0">
                <a:solidFill>
                  <a:schemeClr val="tx1"/>
                </a:solidFill>
                <a:effectLst/>
                <a:latin typeface="Tahoma" pitchFamily="34" charset="0"/>
                <a:ea typeface="Tahoma" pitchFamily="34" charset="0"/>
                <a:cs typeface="Tahoma" pitchFamily="34" charset="0"/>
              </a:rPr>
              <a:t>A lot has changed since the last major revision to ISO 9001. </a:t>
            </a:r>
          </a:p>
          <a:p>
            <a:endParaRPr lang="en-GB" sz="1000" b="0" i="0" kern="1200" dirty="0" smtClean="0">
              <a:solidFill>
                <a:schemeClr val="tx1"/>
              </a:solidFill>
              <a:effectLst/>
              <a:latin typeface="Tahoma" pitchFamily="34" charset="0"/>
              <a:ea typeface="Tahoma" pitchFamily="34" charset="0"/>
              <a:cs typeface="Tahoma" pitchFamily="34" charset="0"/>
            </a:endParaRPr>
          </a:p>
          <a:p>
            <a:r>
              <a:rPr lang="en-GB" sz="1000" b="0" i="0" kern="1200" dirty="0" smtClean="0">
                <a:solidFill>
                  <a:schemeClr val="tx1"/>
                </a:solidFill>
                <a:effectLst/>
                <a:latin typeface="Tahoma" pitchFamily="34" charset="0"/>
                <a:ea typeface="Tahoma" pitchFamily="34" charset="0"/>
                <a:cs typeface="Tahoma" pitchFamily="34" charset="0"/>
              </a:rPr>
              <a:t>Looking outwards at the changes in the world since 2000, there are several major trends, in the business landscape that have influenced the shaping of the revised version of ISO 9001</a:t>
            </a:r>
          </a:p>
          <a:p>
            <a:r>
              <a:rPr lang="en-GB" sz="1000" b="0" i="0" kern="1200" dirty="0" smtClean="0">
                <a:solidFill>
                  <a:schemeClr val="tx1"/>
                </a:solidFill>
                <a:effectLst/>
                <a:latin typeface="Tahoma" pitchFamily="34" charset="0"/>
                <a:ea typeface="Tahoma" pitchFamily="34" charset="0"/>
                <a:cs typeface="Tahoma" pitchFamily="34" charset="0"/>
              </a:rPr>
              <a:t>Here’s our view of the 4 major trends that we’ve seen: </a:t>
            </a:r>
          </a:p>
          <a:p>
            <a:r>
              <a:rPr lang="en-GB" sz="1000" b="0" i="0" kern="1200" dirty="0" smtClean="0">
                <a:solidFill>
                  <a:schemeClr val="tx1"/>
                </a:solidFill>
                <a:effectLst/>
                <a:latin typeface="Tahoma" pitchFamily="34" charset="0"/>
                <a:ea typeface="Tahoma" pitchFamily="34" charset="0"/>
                <a:cs typeface="Tahoma" pitchFamily="34" charset="0"/>
              </a:rPr>
              <a:t> </a:t>
            </a:r>
          </a:p>
          <a:p>
            <a:r>
              <a:rPr lang="en-GB" sz="1000" b="0" i="0" kern="1200" dirty="0" smtClean="0">
                <a:solidFill>
                  <a:schemeClr val="tx1"/>
                </a:solidFill>
                <a:effectLst/>
                <a:latin typeface="Tahoma" pitchFamily="34" charset="0"/>
                <a:ea typeface="Tahoma" pitchFamily="34" charset="0"/>
                <a:cs typeface="Tahoma" pitchFamily="34" charset="0"/>
              </a:rPr>
              <a:t>First, businesses are facing increasing pressure from  a much more competitive market around the globe, and also from overseas players. Geographical boundaries are almost insignificant in today’s global economy, meaning you’re not just competing with your neighbours</a:t>
            </a:r>
          </a:p>
          <a:p>
            <a:r>
              <a:rPr lang="en-GB" sz="1000" b="0" i="0" kern="1200" dirty="0" smtClean="0">
                <a:solidFill>
                  <a:schemeClr val="tx1"/>
                </a:solidFill>
                <a:effectLst/>
                <a:latin typeface="Tahoma" pitchFamily="34" charset="0"/>
                <a:ea typeface="Tahoma" pitchFamily="34" charset="0"/>
                <a:cs typeface="Tahoma" pitchFamily="34" charset="0"/>
              </a:rPr>
              <a:t> </a:t>
            </a:r>
          </a:p>
          <a:p>
            <a:r>
              <a:rPr lang="en-GB" sz="1000" b="0" i="0" kern="1200" dirty="0" smtClean="0">
                <a:solidFill>
                  <a:schemeClr val="tx1"/>
                </a:solidFill>
                <a:effectLst/>
                <a:latin typeface="Tahoma" pitchFamily="34" charset="0"/>
                <a:ea typeface="Tahoma" pitchFamily="34" charset="0"/>
                <a:cs typeface="Tahoma" pitchFamily="34" charset="0"/>
              </a:rPr>
              <a:t>Second, for those organizations that survived the recession, most have implemented cost saving measures and many have faced complex restructures, more often than not leaving much leaner teams in place.  Businesses are more cost conscious than ever and demand more joined-up and efficient processes that eliminate duplication of effort</a:t>
            </a:r>
          </a:p>
          <a:p>
            <a:r>
              <a:rPr lang="en-GB" sz="1000" b="0" i="0" kern="1200" dirty="0" smtClean="0">
                <a:solidFill>
                  <a:schemeClr val="tx1"/>
                </a:solidFill>
                <a:effectLst/>
                <a:latin typeface="Tahoma" pitchFamily="34" charset="0"/>
                <a:ea typeface="Tahoma" pitchFamily="34" charset="0"/>
                <a:cs typeface="Tahoma" pitchFamily="34" charset="0"/>
              </a:rPr>
              <a:t> </a:t>
            </a:r>
          </a:p>
          <a:p>
            <a:r>
              <a:rPr lang="en-GB" sz="1000" b="0" i="0" kern="1200" dirty="0" smtClean="0">
                <a:solidFill>
                  <a:schemeClr val="tx1"/>
                </a:solidFill>
                <a:effectLst/>
                <a:latin typeface="Tahoma" pitchFamily="34" charset="0"/>
                <a:ea typeface="Tahoma" pitchFamily="34" charset="0"/>
                <a:cs typeface="Tahoma" pitchFamily="34" charset="0"/>
              </a:rPr>
              <a:t>Organizations, not just the large corporates, but also SMEs are more risk conscious than ever. The rising focus on risk registers and scenario planning means organizations aren’t just thinking about running their business today, they’re planning for the future. </a:t>
            </a:r>
          </a:p>
          <a:p>
            <a:r>
              <a:rPr lang="en-GB" sz="1000" b="0" i="0" kern="1200" dirty="0" smtClean="0">
                <a:solidFill>
                  <a:schemeClr val="tx1"/>
                </a:solidFill>
                <a:effectLst/>
                <a:latin typeface="Tahoma" pitchFamily="34" charset="0"/>
                <a:ea typeface="Tahoma" pitchFamily="34" charset="0"/>
                <a:cs typeface="Tahoma" pitchFamily="34" charset="0"/>
              </a:rPr>
              <a:t> </a:t>
            </a:r>
          </a:p>
          <a:p>
            <a:r>
              <a:rPr lang="en-GB" sz="1000" b="0" i="0" kern="1200" dirty="0" smtClean="0">
                <a:solidFill>
                  <a:schemeClr val="tx1"/>
                </a:solidFill>
                <a:effectLst/>
                <a:latin typeface="Tahoma" pitchFamily="34" charset="0"/>
                <a:ea typeface="Tahoma" pitchFamily="34" charset="0"/>
                <a:cs typeface="Tahoma" pitchFamily="34" charset="0"/>
              </a:rPr>
              <a:t>And finally, in this increasingly competitive environment and with a number of high profile PR disasters, we are seeing a greater focus on organizations protecting and enhancing their corporate reputation.</a:t>
            </a:r>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02/10/2015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3</a:t>
            </a:fld>
            <a:endParaRPr lang="en-US" dirty="0"/>
          </a:p>
        </p:txBody>
      </p:sp>
    </p:spTree>
    <p:extLst>
      <p:ext uri="{BB962C8B-B14F-4D97-AF65-F5344CB8AC3E}">
        <p14:creationId xmlns:p14="http://schemas.microsoft.com/office/powerpoint/2010/main" val="539630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r>
              <a:rPr lang="en-GB" dirty="0" smtClean="0"/>
              <a:t>ISO 9001 was last published</a:t>
            </a:r>
            <a:r>
              <a:rPr lang="en-GB" baseline="0" dirty="0" smtClean="0"/>
              <a:t> in 2008 although the last major change was in 2000. The world has changed significantly since then and the ISO committee felt it was important to revise the standard to ensure that reflected that changing world and increasingly complex business environment,</a:t>
            </a:r>
          </a:p>
          <a:p>
            <a:endParaRPr lang="en-GB" baseline="0" dirty="0" smtClean="0"/>
          </a:p>
          <a:p>
            <a:pPr marL="0" marR="0" indent="0" algn="l" defTabSz="342900" rtl="0" eaLnBrk="0" fontAlgn="base" latinLnBrk="0" hangingPunct="0">
              <a:lnSpc>
                <a:spcPct val="100000"/>
              </a:lnSpc>
              <a:spcBef>
                <a:spcPct val="30000"/>
              </a:spcBef>
              <a:spcAft>
                <a:spcPct val="0"/>
              </a:spcAft>
              <a:buClrTx/>
              <a:buSzTx/>
              <a:buFontTx/>
              <a:buNone/>
              <a:tabLst/>
              <a:defRPr/>
            </a:pPr>
            <a:r>
              <a:rPr lang="en-GB" baseline="0" dirty="0" smtClean="0"/>
              <a:t>The standard has been written under the new high level structure (HLS)</a:t>
            </a:r>
            <a:r>
              <a:rPr lang="en-US" sz="1000" dirty="0" smtClean="0"/>
              <a:t> mandated by the</a:t>
            </a:r>
            <a:r>
              <a:rPr lang="en-US" sz="1000" baseline="0" dirty="0" smtClean="0"/>
              <a:t> ISO management board which provides a framework with identical structure, core text and common terms and definitions </a:t>
            </a:r>
          </a:p>
          <a:p>
            <a:pPr marL="0" marR="0" indent="0" algn="l" defTabSz="342900" rtl="0" eaLnBrk="0" fontAlgn="base" latinLnBrk="0" hangingPunct="0">
              <a:lnSpc>
                <a:spcPct val="100000"/>
              </a:lnSpc>
              <a:spcBef>
                <a:spcPct val="30000"/>
              </a:spcBef>
              <a:spcAft>
                <a:spcPct val="0"/>
              </a:spcAft>
              <a:buClrTx/>
              <a:buSzTx/>
              <a:buFontTx/>
              <a:buNone/>
              <a:tabLst/>
              <a:defRPr/>
            </a:pPr>
            <a:endParaRPr lang="en-US" sz="1000" baseline="0" dirty="0" smtClean="0"/>
          </a:p>
          <a:p>
            <a:pPr marL="0" marR="0" indent="0" algn="l" defTabSz="342900" rtl="0" eaLnBrk="0" fontAlgn="base" latinLnBrk="0" hangingPunct="0">
              <a:lnSpc>
                <a:spcPct val="100000"/>
              </a:lnSpc>
              <a:spcBef>
                <a:spcPct val="30000"/>
              </a:spcBef>
              <a:spcAft>
                <a:spcPct val="0"/>
              </a:spcAft>
              <a:buClrTx/>
              <a:buSzTx/>
              <a:buFontTx/>
              <a:buNone/>
              <a:tabLst/>
              <a:defRPr/>
            </a:pPr>
            <a:r>
              <a:rPr lang="en-US" sz="1000" baseline="0" dirty="0" smtClean="0"/>
              <a:t>As well as being written under the new structure, some previous requirements have been deleted and new requirements have been inserted. </a:t>
            </a:r>
          </a:p>
          <a:p>
            <a:pPr marL="0" marR="0" indent="0" algn="l" defTabSz="342900" rtl="0" eaLnBrk="0" fontAlgn="base" latinLnBrk="0" hangingPunct="0">
              <a:lnSpc>
                <a:spcPct val="100000"/>
              </a:lnSpc>
              <a:spcBef>
                <a:spcPct val="30000"/>
              </a:spcBef>
              <a:spcAft>
                <a:spcPct val="0"/>
              </a:spcAft>
              <a:buClrTx/>
              <a:buSzTx/>
              <a:buFontTx/>
              <a:buNone/>
              <a:tabLst/>
              <a:defRPr/>
            </a:pPr>
            <a:endParaRPr lang="en-US" sz="1000" baseline="0" dirty="0" smtClean="0"/>
          </a:p>
          <a:p>
            <a:pPr marL="0" marR="0" indent="0" algn="l" defTabSz="342900" rtl="0" eaLnBrk="0" fontAlgn="base" latinLnBrk="0" hangingPunct="0">
              <a:lnSpc>
                <a:spcPct val="100000"/>
              </a:lnSpc>
              <a:spcBef>
                <a:spcPct val="30000"/>
              </a:spcBef>
              <a:spcAft>
                <a:spcPct val="0"/>
              </a:spcAft>
              <a:buClrTx/>
              <a:buSzTx/>
              <a:buFontTx/>
              <a:buNone/>
              <a:tabLst/>
              <a:defRPr/>
            </a:pPr>
            <a:r>
              <a:rPr lang="en-GB" sz="1000" baseline="0" dirty="0" smtClean="0"/>
              <a:t>But one thing has remained constant, to be successful businesses have to adapt to meet the growing needs of customers. ISO 9001 was originally written with the customer in mind and that remains the priority for ISO 9001:2015.</a:t>
            </a:r>
          </a:p>
          <a:p>
            <a:pPr marL="0" marR="0" indent="0" algn="l" defTabSz="342900" rtl="0" eaLnBrk="0" fontAlgn="base" latinLnBrk="0" hangingPunct="0">
              <a:lnSpc>
                <a:spcPct val="100000"/>
              </a:lnSpc>
              <a:spcBef>
                <a:spcPct val="30000"/>
              </a:spcBef>
              <a:spcAft>
                <a:spcPct val="0"/>
              </a:spcAft>
              <a:buClrTx/>
              <a:buSzTx/>
              <a:buFontTx/>
              <a:buNone/>
              <a:tabLst/>
              <a:defRPr/>
            </a:pPr>
            <a:endParaRPr lang="en-US" sz="1000" baseline="0" dirty="0" smtClean="0"/>
          </a:p>
          <a:p>
            <a:pPr marL="0" marR="0" indent="0" algn="l" defTabSz="342900" rtl="0" eaLnBrk="0" fontAlgn="base" latinLnBrk="0" hangingPunct="0">
              <a:lnSpc>
                <a:spcPct val="100000"/>
              </a:lnSpc>
              <a:spcBef>
                <a:spcPct val="30000"/>
              </a:spcBef>
              <a:spcAft>
                <a:spcPct val="0"/>
              </a:spcAft>
              <a:buClrTx/>
              <a:buSzTx/>
              <a:buFontTx/>
              <a:buNone/>
              <a:tabLst/>
              <a:defRPr/>
            </a:pPr>
            <a:endParaRPr lang="en-US" sz="1000" baseline="0" dirty="0" smtClean="0"/>
          </a:p>
          <a:p>
            <a:endParaRPr lang="en-GB" baseline="0" dirty="0" smtClean="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02/10/2015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4</a:t>
            </a:fld>
            <a:endParaRPr lang="en-US" dirty="0"/>
          </a:p>
        </p:txBody>
      </p:sp>
    </p:spTree>
    <p:extLst>
      <p:ext uri="{BB962C8B-B14F-4D97-AF65-F5344CB8AC3E}">
        <p14:creationId xmlns:p14="http://schemas.microsoft.com/office/powerpoint/2010/main" val="1965016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r>
              <a:rPr lang="en-GB" dirty="0" smtClean="0"/>
              <a:t>Since it was first published ISO 9001 has helped over a million organizations throughout the world to improve their quality management</a:t>
            </a:r>
            <a:r>
              <a:rPr lang="en-GB" baseline="0" dirty="0" smtClean="0"/>
              <a:t> system.</a:t>
            </a:r>
          </a:p>
          <a:p>
            <a:endParaRPr lang="en-GB" dirty="0" smtClean="0"/>
          </a:p>
          <a:p>
            <a:r>
              <a:rPr lang="en-GB" dirty="0" smtClean="0"/>
              <a:t>We have gained similar benefits to those listed here helping us comply with regulations, improve products and services, attract new customers, and increase competitiveness.</a:t>
            </a:r>
          </a:p>
          <a:p>
            <a:endParaRPr lang="en-GB" dirty="0" smtClean="0"/>
          </a:p>
          <a:p>
            <a:r>
              <a:rPr lang="en-GB" dirty="0" smtClean="0"/>
              <a:t>ISO 9001 is certainly a powerful way for a business to demonstrate to its stakeholders, supply chain and customers that it  takes quality management seriously</a:t>
            </a:r>
          </a:p>
          <a:p>
            <a:endParaRPr lang="en-GB" dirty="0" smtClean="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02/10/2015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5</a:t>
            </a:fld>
            <a:endParaRPr lang="en-US" dirty="0"/>
          </a:p>
        </p:txBody>
      </p:sp>
    </p:spTree>
    <p:extLst>
      <p:ext uri="{BB962C8B-B14F-4D97-AF65-F5344CB8AC3E}">
        <p14:creationId xmlns:p14="http://schemas.microsoft.com/office/powerpoint/2010/main" val="2789933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pPr marL="0" marR="0" indent="0" algn="l" defTabSz="342900" rtl="0" eaLnBrk="0" fontAlgn="base" latinLnBrk="0" hangingPunct="0">
              <a:lnSpc>
                <a:spcPct val="100000"/>
              </a:lnSpc>
              <a:spcBef>
                <a:spcPct val="30000"/>
              </a:spcBef>
              <a:spcAft>
                <a:spcPct val="0"/>
              </a:spcAft>
              <a:buClrTx/>
              <a:buSzTx/>
              <a:buFontTx/>
              <a:buNone/>
              <a:tabLst/>
              <a:defRPr/>
            </a:pPr>
            <a:r>
              <a:rPr lang="en-GB" sz="1400" dirty="0" smtClean="0"/>
              <a:t>The new standard contains a number of new</a:t>
            </a:r>
            <a:r>
              <a:rPr lang="en-GB" sz="1400" baseline="0" dirty="0" smtClean="0"/>
              <a:t> areas and requirements which will require us to revisit our QMS </a:t>
            </a:r>
          </a:p>
          <a:p>
            <a:endParaRPr lang="en-GB" sz="1400" baseline="0" dirty="0" smtClean="0"/>
          </a:p>
          <a:p>
            <a:r>
              <a:rPr lang="en-GB" sz="1400" baseline="0" dirty="0" smtClean="0"/>
              <a:t>Standards perform better when they are aligned to the business strategies of an organization and therefore the role of top management in their deployment is key. </a:t>
            </a:r>
          </a:p>
          <a:p>
            <a:r>
              <a:rPr lang="en-GB" sz="1400" baseline="0" dirty="0" smtClean="0"/>
              <a:t>This is the first major change in the new standard. Greater emphasis on the objectives and goal setting – ensures the new standard puts Leadership at the centre of its thinking. </a:t>
            </a:r>
          </a:p>
          <a:p>
            <a:endParaRPr lang="en-GB" sz="1400" baseline="0" dirty="0" smtClean="0"/>
          </a:p>
          <a:p>
            <a:r>
              <a:rPr lang="en-GB" sz="1400" baseline="0" dirty="0" smtClean="0"/>
              <a:t>Risk based thinking is now incorporated and requires us to review and address risks and opportunities</a:t>
            </a:r>
          </a:p>
          <a:p>
            <a:endParaRPr lang="en-GB" sz="1400" baseline="0" dirty="0" smtClean="0"/>
          </a:p>
          <a:p>
            <a:r>
              <a:rPr lang="en-GB" sz="1400" baseline="0" dirty="0" smtClean="0"/>
              <a:t>Context of the organization is another new requirement – we now need to understand our interested parties </a:t>
            </a:r>
            <a:r>
              <a:rPr lang="en-GB" sz="1400" baseline="0" dirty="0" err="1" smtClean="0"/>
              <a:t>ie</a:t>
            </a:r>
            <a:r>
              <a:rPr lang="en-GB" sz="1400" baseline="0" dirty="0" smtClean="0"/>
              <a:t> customer, suppliers </a:t>
            </a:r>
            <a:r>
              <a:rPr lang="en-GB" sz="1400" baseline="0" dirty="0" err="1" smtClean="0"/>
              <a:t>etc</a:t>
            </a:r>
            <a:r>
              <a:rPr lang="en-GB" sz="1400" baseline="0" dirty="0" smtClean="0"/>
              <a:t> and their needs in relation to the QMS.</a:t>
            </a:r>
          </a:p>
          <a:p>
            <a:endParaRPr lang="en-GB" sz="1400" baseline="0" dirty="0" smtClean="0"/>
          </a:p>
          <a:p>
            <a:r>
              <a:rPr lang="en-GB" sz="1400" baseline="0" dirty="0" smtClean="0"/>
              <a:t>There is an increased emphasis on achieving value for the organization and it’s customers which help to align quality with the strategic direction of the organization.</a:t>
            </a:r>
          </a:p>
          <a:p>
            <a:endParaRPr lang="en-GB" sz="1400" baseline="0" dirty="0" smtClean="0"/>
          </a:p>
          <a:p>
            <a:r>
              <a:rPr lang="en-GB" sz="1400" baseline="0" dirty="0" smtClean="0"/>
              <a:t>There is also a new focus of using a process approach rather than procedures This ensures the integration and alignment of processes to achieve their desired outcomes which improves effectiveness and efficiency</a:t>
            </a:r>
          </a:p>
          <a:p>
            <a:endParaRPr lang="en-GB" sz="1400" baseline="0" dirty="0" smtClean="0"/>
          </a:p>
          <a:p>
            <a:r>
              <a:rPr lang="en-GB" sz="1400" baseline="0" dirty="0" smtClean="0"/>
              <a:t>Finally – documented Information – which replaces ‘documents’ and ‘records’ which allows for greater flexibility </a:t>
            </a:r>
          </a:p>
        </p:txBody>
      </p:sp>
      <p:sp>
        <p:nvSpPr>
          <p:cNvPr id="4" name="Date Placeholder 3"/>
          <p:cNvSpPr>
            <a:spLocks noGrp="1"/>
          </p:cNvSpPr>
          <p:nvPr>
            <p:ph type="dt" idx="10"/>
          </p:nvPr>
        </p:nvSpPr>
        <p:spPr/>
        <p:txBody>
          <a:bodyPr/>
          <a:lstStyle/>
          <a:p>
            <a:pPr>
              <a:defRPr/>
            </a:pPr>
            <a:fld id="{FFC212C9-6358-4F53-91E0-852770A5AD92}" type="datetime1">
              <a:rPr lang="en-GB" smtClean="0">
                <a:solidFill>
                  <a:prstClr val="black"/>
                </a:solidFill>
              </a:rPr>
              <a:pPr>
                <a:defRPr/>
              </a:pPr>
              <a:t>02/10/2015</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3360036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r>
              <a:rPr lang="en-GB" dirty="0" smtClean="0"/>
              <a:t>This slide covers the key clauses of ISO 9001:2008 and ISO 9001:2015 </a:t>
            </a:r>
          </a:p>
          <a:p>
            <a:r>
              <a:rPr lang="en-GB" dirty="0" smtClean="0"/>
              <a:t>Clause 4 covers ‘context of the organization’ and is a new requirement – we need to understand the environment in which we operate, interested parties and their needs</a:t>
            </a:r>
          </a:p>
          <a:p>
            <a:endParaRPr lang="en-GB" dirty="0" smtClean="0"/>
          </a:p>
          <a:p>
            <a:r>
              <a:rPr lang="en-GB" dirty="0" smtClean="0"/>
              <a:t>Clause 5 – covers the enhanced focus on leadership – the new standard requires greater involvement in the QMS by the leadership team to ensure its effective</a:t>
            </a:r>
          </a:p>
          <a:p>
            <a:endParaRPr lang="en-GB" dirty="0" smtClean="0"/>
          </a:p>
          <a:p>
            <a:r>
              <a:rPr lang="en-GB" dirty="0" smtClean="0"/>
              <a:t>Clause 6 - Planning is probably the biggest area of change - it focuses on the development and use of a planning process rather than a procedure to address both a range of factors and the risk associated with such factors</a:t>
            </a:r>
          </a:p>
          <a:p>
            <a:endParaRPr lang="en-GB" dirty="0" smtClean="0"/>
          </a:p>
          <a:p>
            <a:r>
              <a:rPr lang="en-GB" dirty="0" smtClean="0"/>
              <a:t>Clause 7 – the requirement that organizations shall determine and provide the necessary resources to establish, implement, maintain and continually improve the QMS. Simply expressed, this is a very powerful requirement covering all QMS resource needs.</a:t>
            </a:r>
          </a:p>
          <a:p>
            <a:endParaRPr lang="en-GB" dirty="0" smtClean="0"/>
          </a:p>
          <a:p>
            <a:r>
              <a:rPr lang="en-GB" dirty="0" smtClean="0"/>
              <a:t>Clause 8 - This clause deals with the execution of the plans and processes</a:t>
            </a:r>
          </a:p>
          <a:p>
            <a:endParaRPr lang="en-GB" dirty="0" smtClean="0"/>
          </a:p>
          <a:p>
            <a:r>
              <a:rPr lang="en-GB" dirty="0" smtClean="0"/>
              <a:t>Clause 9 – we need to evaluate and monitor our quality</a:t>
            </a:r>
            <a:r>
              <a:rPr lang="en-GB" baseline="0" dirty="0" smtClean="0"/>
              <a:t> management system </a:t>
            </a:r>
            <a:r>
              <a:rPr lang="en-GB" dirty="0" smtClean="0"/>
              <a:t>and its effectiveness</a:t>
            </a:r>
          </a:p>
          <a:p>
            <a:endParaRPr lang="en-GB" dirty="0" smtClean="0"/>
          </a:p>
          <a:p>
            <a:r>
              <a:rPr lang="en-GB" dirty="0" smtClean="0"/>
              <a:t>Clause 10 – finally due to the new structure and risk focus of the standard, there are no preventive action requirements in this clause. However, there are</a:t>
            </a:r>
          </a:p>
          <a:p>
            <a:r>
              <a:rPr lang="en-GB" dirty="0" smtClean="0"/>
              <a:t>some new more detailed corrective action requirements</a:t>
            </a:r>
          </a:p>
          <a:p>
            <a:endParaRPr lang="en-GB" dirty="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02/10/2015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7</a:t>
            </a:fld>
            <a:endParaRPr lang="en-US" dirty="0"/>
          </a:p>
        </p:txBody>
      </p:sp>
    </p:spTree>
    <p:extLst>
      <p:ext uri="{BB962C8B-B14F-4D97-AF65-F5344CB8AC3E}">
        <p14:creationId xmlns:p14="http://schemas.microsoft.com/office/powerpoint/2010/main" val="3417814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38712" cy="2779712"/>
          </a:xfrm>
        </p:spPr>
      </p:sp>
      <p:sp>
        <p:nvSpPr>
          <p:cNvPr id="3" name="Notes Placeholder 2"/>
          <p:cNvSpPr>
            <a:spLocks noGrp="1"/>
          </p:cNvSpPr>
          <p:nvPr>
            <p:ph type="body" idx="1"/>
          </p:nvPr>
        </p:nvSpPr>
        <p:spPr/>
        <p:txBody>
          <a:bodyPr>
            <a:normAutofit/>
          </a:bodyPr>
          <a:lstStyle/>
          <a:p>
            <a:pPr marL="0" indent="0">
              <a:buFont typeface="Arial" pitchFamily="34" charset="0"/>
              <a:buNone/>
            </a:pPr>
            <a:endParaRPr lang="en-GB" sz="1000" kern="1200" baseline="0" dirty="0" smtClean="0">
              <a:solidFill>
                <a:schemeClr val="tx1"/>
              </a:solidFill>
              <a:latin typeface="Tahoma" pitchFamily="34" charset="0"/>
              <a:ea typeface="Tahoma" pitchFamily="34" charset="0"/>
              <a:cs typeface="Tahoma" pitchFamily="34" charset="0"/>
            </a:endParaRPr>
          </a:p>
          <a:p>
            <a:endParaRPr lang="en-GB" sz="1000" kern="1200" baseline="0" dirty="0" smtClean="0">
              <a:solidFill>
                <a:schemeClr val="tx1"/>
              </a:solidFill>
              <a:latin typeface="Tahoma" pitchFamily="34" charset="0"/>
              <a:ea typeface="Tahoma" pitchFamily="34" charset="0"/>
              <a:cs typeface="Tahoma" pitchFamily="34" charset="0"/>
            </a:endParaRPr>
          </a:p>
          <a:p>
            <a:endParaRPr lang="en-GB" sz="1000" kern="1200" baseline="0" dirty="0" smtClean="0">
              <a:solidFill>
                <a:schemeClr val="tx1"/>
              </a:solidFill>
              <a:latin typeface="Tahoma" pitchFamily="34" charset="0"/>
              <a:ea typeface="Tahoma" pitchFamily="34" charset="0"/>
              <a:cs typeface="Tahoma" pitchFamily="34" charset="0"/>
            </a:endParaRPr>
          </a:p>
          <a:p>
            <a:endParaRPr lang="en-GB" sz="1000" kern="1200" baseline="0" dirty="0" smtClean="0">
              <a:solidFill>
                <a:schemeClr val="tx1"/>
              </a:solidFill>
              <a:latin typeface="Tahoma" pitchFamily="34" charset="0"/>
              <a:ea typeface="Tahoma" pitchFamily="34" charset="0"/>
              <a:cs typeface="Tahoma" pitchFamily="34" charset="0"/>
            </a:endParaRPr>
          </a:p>
          <a:p>
            <a:endParaRPr lang="en-GB" dirty="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02/10/2015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r>
              <a:rPr lang="en-GB" dirty="0" smtClean="0"/>
              <a:t>The revision</a:t>
            </a:r>
            <a:r>
              <a:rPr lang="en-GB" baseline="0" dirty="0" smtClean="0"/>
              <a:t> allows us to take a completely fresh look at our QMS in line with our business objectives and the new requirements</a:t>
            </a:r>
          </a:p>
          <a:p>
            <a:r>
              <a:rPr lang="en-GB" baseline="0" dirty="0" smtClean="0"/>
              <a:t>We will need to consider factors affecting our quality management so that significant risks and opportunities can be identified and aligned with the strategic direction of the organization.</a:t>
            </a:r>
          </a:p>
          <a:p>
            <a:r>
              <a:rPr lang="en-GB" baseline="0" dirty="0" smtClean="0"/>
              <a:t>This strategic focus will result in optimizing the performance of our QMS, improve products and services, improve customer satisfaction and increase competitiveness.</a:t>
            </a:r>
          </a:p>
          <a:p>
            <a:endParaRPr lang="en-GB" dirty="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02/10/2015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9</a:t>
            </a:fld>
            <a:endParaRPr lang="en-US" dirty="0"/>
          </a:p>
        </p:txBody>
      </p:sp>
    </p:spTree>
    <p:extLst>
      <p:ext uri="{BB962C8B-B14F-4D97-AF65-F5344CB8AC3E}">
        <p14:creationId xmlns:p14="http://schemas.microsoft.com/office/powerpoint/2010/main" val="87688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r>
              <a:rPr lang="en-GB" dirty="0" smtClean="0"/>
              <a:t>The standard is very clear about ensuring the competency of people doing work that</a:t>
            </a:r>
            <a:r>
              <a:rPr lang="en-GB" baseline="0" dirty="0" smtClean="0"/>
              <a:t> affects quality objectives as well as your awareness.</a:t>
            </a:r>
          </a:p>
          <a:p>
            <a:endParaRPr lang="en-GB" baseline="0" dirty="0" smtClean="0"/>
          </a:p>
          <a:p>
            <a:r>
              <a:rPr lang="en-GB" baseline="0" dirty="0" smtClean="0"/>
              <a:t>You need to ensure that you are aware of our quality policy, and how your work impacts on it.</a:t>
            </a:r>
          </a:p>
          <a:p>
            <a:r>
              <a:rPr lang="en-GB" baseline="0" dirty="0" smtClean="0"/>
              <a:t>You need to understand how you contribute to the effectiveness of the quality management system requirements.</a:t>
            </a:r>
          </a:p>
          <a:p>
            <a:r>
              <a:rPr lang="en-GB" baseline="0" dirty="0" smtClean="0"/>
              <a:t>Finally you need to be aware of the implications of not conforming with the quality management system requirements. </a:t>
            </a:r>
          </a:p>
          <a:p>
            <a:endParaRPr lang="en-GB" baseline="0" dirty="0" smtClean="0"/>
          </a:p>
          <a:p>
            <a:r>
              <a:rPr lang="en-GB" baseline="0" dirty="0" smtClean="0"/>
              <a:t>Communication is the key and we will ensure that all of this will be communicated to you on a regular basis – and we want your contributions to continual improvement.</a:t>
            </a:r>
            <a:endParaRPr lang="en-GB" dirty="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02/10/2015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10</a:t>
            </a:fld>
            <a:endParaRPr lang="en-US" dirty="0"/>
          </a:p>
        </p:txBody>
      </p:sp>
    </p:spTree>
    <p:extLst>
      <p:ext uri="{BB962C8B-B14F-4D97-AF65-F5344CB8AC3E}">
        <p14:creationId xmlns:p14="http://schemas.microsoft.com/office/powerpoint/2010/main" val="3010605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Coat of Arms">
    <p:spTree>
      <p:nvGrpSpPr>
        <p:cNvPr id="1" name=""/>
        <p:cNvGrpSpPr/>
        <p:nvPr/>
      </p:nvGrpSpPr>
      <p:grpSpPr>
        <a:xfrm>
          <a:off x="0" y="0"/>
          <a:ext cx="0" cy="0"/>
          <a:chOff x="0" y="0"/>
          <a:chExt cx="0" cy="0"/>
        </a:xfrm>
      </p:grpSpPr>
      <p:pic>
        <p:nvPicPr>
          <p:cNvPr id="1026" name="Picture 2" descr="K:\GlobalPortfolioandBrand\Brand PR Comms\Brand\BSI Coat of Arms\BSI Crest\Crest-by-Royal-Charter-small-for-PPT.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243" y="3699775"/>
            <a:ext cx="1286416" cy="1256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6725" y="252413"/>
            <a:ext cx="879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2" y="2184400"/>
            <a:ext cx="7385771" cy="876852"/>
          </a:xfrm>
        </p:spPr>
        <p:txBody>
          <a:bodyPr>
            <a:noAutofit/>
          </a:bodyPr>
          <a:lstStyle>
            <a:lvl1pPr algn="l">
              <a:defRPr sz="3000"/>
            </a:lvl1pPr>
          </a:lstStyle>
          <a:p>
            <a:r>
              <a:rPr lang="en-US" smtClean="0"/>
              <a:t>Click to edit Master title style</a:t>
            </a:r>
            <a:endParaRPr lang="en-GB" dirty="0"/>
          </a:p>
        </p:txBody>
      </p:sp>
      <p:sp>
        <p:nvSpPr>
          <p:cNvPr id="3" name="Subtitle 2"/>
          <p:cNvSpPr>
            <a:spLocks noGrp="1"/>
          </p:cNvSpPr>
          <p:nvPr>
            <p:ph type="subTitle" idx="1"/>
          </p:nvPr>
        </p:nvSpPr>
        <p:spPr>
          <a:xfrm>
            <a:off x="457201" y="3224181"/>
            <a:ext cx="6400800" cy="435620"/>
          </a:xfrm>
        </p:spPr>
        <p:txBody>
          <a:bodyPr/>
          <a:lstStyle>
            <a:lvl1pPr marL="0" indent="0" algn="l">
              <a:spcBef>
                <a:spcPts val="0"/>
              </a:spcBef>
              <a:buNone/>
              <a:defRPr sz="2000">
                <a:solidFill>
                  <a:schemeClr val="tx1"/>
                </a:solidFill>
              </a:defRPr>
            </a:lvl1pPr>
            <a:lvl2pPr marL="343043" indent="0" algn="ctr">
              <a:buNone/>
              <a:defRPr>
                <a:solidFill>
                  <a:schemeClr val="tx1">
                    <a:tint val="75000"/>
                  </a:schemeClr>
                </a:solidFill>
              </a:defRPr>
            </a:lvl2pPr>
            <a:lvl3pPr marL="686086" indent="0" algn="ctr">
              <a:buNone/>
              <a:defRPr>
                <a:solidFill>
                  <a:schemeClr val="tx1">
                    <a:tint val="75000"/>
                  </a:schemeClr>
                </a:solidFill>
              </a:defRPr>
            </a:lvl3pPr>
            <a:lvl4pPr marL="1029129" indent="0" algn="ctr">
              <a:buNone/>
              <a:defRPr>
                <a:solidFill>
                  <a:schemeClr val="tx1">
                    <a:tint val="75000"/>
                  </a:schemeClr>
                </a:solidFill>
              </a:defRPr>
            </a:lvl4pPr>
            <a:lvl5pPr marL="1372172" indent="0" algn="ctr">
              <a:buNone/>
              <a:defRPr>
                <a:solidFill>
                  <a:schemeClr val="tx1">
                    <a:tint val="75000"/>
                  </a:schemeClr>
                </a:solidFill>
              </a:defRPr>
            </a:lvl5pPr>
            <a:lvl6pPr marL="1715215" indent="0" algn="ctr">
              <a:buNone/>
              <a:defRPr>
                <a:solidFill>
                  <a:schemeClr val="tx1">
                    <a:tint val="75000"/>
                  </a:schemeClr>
                </a:solidFill>
              </a:defRPr>
            </a:lvl6pPr>
            <a:lvl7pPr marL="2058258" indent="0" algn="ctr">
              <a:buNone/>
              <a:defRPr>
                <a:solidFill>
                  <a:schemeClr val="tx1">
                    <a:tint val="75000"/>
                  </a:schemeClr>
                </a:solidFill>
              </a:defRPr>
            </a:lvl7pPr>
            <a:lvl8pPr marL="2401302" indent="0" algn="ctr">
              <a:buNone/>
              <a:defRPr>
                <a:solidFill>
                  <a:schemeClr val="tx1">
                    <a:tint val="75000"/>
                  </a:schemeClr>
                </a:solidFill>
              </a:defRPr>
            </a:lvl8pPr>
            <a:lvl9pPr marL="2744345" indent="0" algn="ctr">
              <a:buNone/>
              <a:defRPr>
                <a:solidFill>
                  <a:schemeClr val="tx1">
                    <a:tint val="75000"/>
                  </a:schemeClr>
                </a:solidFill>
              </a:defRPr>
            </a:lvl9pPr>
          </a:lstStyle>
          <a:p>
            <a:r>
              <a:rPr lang="en-US" smtClean="0"/>
              <a:t>Click to edit Master subtitle style</a:t>
            </a:r>
            <a:endParaRPr lang="en-GB" dirty="0"/>
          </a:p>
        </p:txBody>
      </p:sp>
      <p:pic>
        <p:nvPicPr>
          <p:cNvPr id="6" name="Picture 5"/>
          <p:cNvPicPr>
            <a:picLocks noChangeAspect="1"/>
          </p:cNvPicPr>
          <p:nvPr userDrawn="1"/>
        </p:nvPicPr>
        <p:blipFill>
          <a:blip r:embed="rId4"/>
          <a:stretch>
            <a:fillRect/>
          </a:stretch>
        </p:blipFill>
        <p:spPr>
          <a:xfrm>
            <a:off x="6238599" y="313200"/>
            <a:ext cx="2880000" cy="511506"/>
          </a:xfrm>
          <a:prstGeom prst="rect">
            <a:avLst/>
          </a:prstGeom>
        </p:spPr>
      </p:pic>
      <p:sp>
        <p:nvSpPr>
          <p:cNvPr id="12" name="Footer Placeholder 11"/>
          <p:cNvSpPr>
            <a:spLocks noGrp="1"/>
          </p:cNvSpPr>
          <p:nvPr>
            <p:ph type="ftr" sz="quarter" idx="12"/>
          </p:nvPr>
        </p:nvSpPr>
        <p:spPr>
          <a:xfrm>
            <a:off x="4572000" y="4865688"/>
            <a:ext cx="2763078" cy="144462"/>
          </a:xfrm>
        </p:spPr>
        <p:txBody>
          <a:bodyPr/>
          <a:lstStyle/>
          <a:p>
            <a:pPr>
              <a:defRPr/>
            </a:pPr>
            <a:endParaRPr lang="en-US" dirty="0"/>
          </a:p>
        </p:txBody>
      </p:sp>
      <p:sp>
        <p:nvSpPr>
          <p:cNvPr id="14" name="Date Placeholder 13"/>
          <p:cNvSpPr>
            <a:spLocks noGrp="1"/>
          </p:cNvSpPr>
          <p:nvPr>
            <p:ph type="dt" sz="half" idx="13"/>
          </p:nvPr>
        </p:nvSpPr>
        <p:spPr/>
        <p:txBody>
          <a:bodyPr/>
          <a:lstStyle>
            <a:lvl1pPr>
              <a:defRPr>
                <a:solidFill>
                  <a:schemeClr val="tx1"/>
                </a:solidFill>
              </a:defRPr>
            </a:lvl1pPr>
          </a:lstStyle>
          <a:p>
            <a:pPr>
              <a:defRPr/>
            </a:pPr>
            <a:r>
              <a:rPr lang="en-GB" dirty="0" smtClean="0"/>
              <a:t>08/12/2015</a:t>
            </a:r>
            <a:endParaRPr lang="en-US" dirty="0"/>
          </a:p>
        </p:txBody>
      </p:sp>
      <p:sp>
        <p:nvSpPr>
          <p:cNvPr id="11" name="TextBox 10"/>
          <p:cNvSpPr txBox="1">
            <a:spLocks noChangeArrowheads="1"/>
          </p:cNvSpPr>
          <p:nvPr userDrawn="1"/>
        </p:nvSpPr>
        <p:spPr bwMode="auto">
          <a:xfrm>
            <a:off x="488530" y="4878388"/>
            <a:ext cx="122555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dirty="0" smtClean="0">
                <a:solidFill>
                  <a:schemeClr val="tx1"/>
                </a:solidFill>
                <a:cs typeface="Tahoma" charset="0"/>
              </a:rPr>
              <a:t>Copyright © 2015 BSI. All rights reserved.</a:t>
            </a:r>
          </a:p>
        </p:txBody>
      </p:sp>
    </p:spTree>
    <p:extLst>
      <p:ext uri="{BB962C8B-B14F-4D97-AF65-F5344CB8AC3E}">
        <p14:creationId xmlns:p14="http://schemas.microsoft.com/office/powerpoint/2010/main" val="1112969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2 images">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a:p>
        </p:txBody>
      </p:sp>
      <p:sp>
        <p:nvSpPr>
          <p:cNvPr id="15" name="Content Placeholder 2"/>
          <p:cNvSpPr>
            <a:spLocks noGrp="1"/>
          </p:cNvSpPr>
          <p:nvPr>
            <p:ph sz="half" idx="1"/>
          </p:nvPr>
        </p:nvSpPr>
        <p:spPr>
          <a:xfrm>
            <a:off x="6044401" y="1047752"/>
            <a:ext cx="2642400" cy="1692000"/>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p:txBody>
      </p:sp>
      <p:sp>
        <p:nvSpPr>
          <p:cNvPr id="16" name="Content Placeholder 2"/>
          <p:cNvSpPr>
            <a:spLocks noGrp="1"/>
          </p:cNvSpPr>
          <p:nvPr>
            <p:ph sz="half" idx="13"/>
          </p:nvPr>
        </p:nvSpPr>
        <p:spPr>
          <a:xfrm>
            <a:off x="457201" y="1047752"/>
            <a:ext cx="5436000" cy="3546873"/>
          </a:xfrm>
        </p:spPr>
        <p:txBody>
          <a:bodyPr>
            <a:normAutofit/>
          </a:bodyPr>
          <a:lstStyle>
            <a:lvl1pPr>
              <a:defRPr sz="1600"/>
            </a:lvl1pPr>
            <a:lvl2pPr>
              <a:defRPr sz="1400"/>
            </a:lvl2pPr>
            <a:lvl3pPr>
              <a:defRPr sz="1400"/>
            </a:lvl3pPr>
            <a:lvl4pPr>
              <a:defRPr sz="1200"/>
            </a:lvl4pPr>
            <a:lvl5pPr>
              <a:defRPr sz="1200" baseline="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Content Placeholder 2"/>
          <p:cNvSpPr>
            <a:spLocks noGrp="1"/>
          </p:cNvSpPr>
          <p:nvPr>
            <p:ph sz="half" idx="17"/>
          </p:nvPr>
        </p:nvSpPr>
        <p:spPr>
          <a:xfrm>
            <a:off x="6044401" y="2902626"/>
            <a:ext cx="2642400" cy="1691999"/>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p:txBody>
      </p:sp>
      <p:sp>
        <p:nvSpPr>
          <p:cNvPr id="14" name="Date Placeholder 13"/>
          <p:cNvSpPr>
            <a:spLocks noGrp="1"/>
          </p:cNvSpPr>
          <p:nvPr>
            <p:ph type="dt" sz="half" idx="18"/>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8" name="Footer Placeholder 17"/>
          <p:cNvSpPr>
            <a:spLocks noGrp="1"/>
          </p:cNvSpPr>
          <p:nvPr>
            <p:ph type="ftr" sz="quarter" idx="20"/>
          </p:nvPr>
        </p:nvSpPr>
        <p:spPr/>
        <p:txBody>
          <a:bodyPr/>
          <a:lstStyle/>
          <a:p>
            <a:pPr>
              <a:defRPr/>
            </a:pPr>
            <a:endParaRPr lang="en-US" dirty="0"/>
          </a:p>
        </p:txBody>
      </p:sp>
    </p:spTree>
    <p:extLst>
      <p:ext uri="{BB962C8B-B14F-4D97-AF65-F5344CB8AC3E}">
        <p14:creationId xmlns:p14="http://schemas.microsoft.com/office/powerpoint/2010/main" val="53608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3 images">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a:p>
        </p:txBody>
      </p:sp>
      <p:sp>
        <p:nvSpPr>
          <p:cNvPr id="15" name="Content Placeholder 2"/>
          <p:cNvSpPr>
            <a:spLocks noGrp="1"/>
          </p:cNvSpPr>
          <p:nvPr>
            <p:ph sz="half" idx="1"/>
          </p:nvPr>
        </p:nvSpPr>
        <p:spPr>
          <a:xfrm>
            <a:off x="6044401" y="1047752"/>
            <a:ext cx="2642400" cy="1080000"/>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p:txBody>
      </p:sp>
      <p:sp>
        <p:nvSpPr>
          <p:cNvPr id="16" name="Content Placeholder 2"/>
          <p:cNvSpPr>
            <a:spLocks noGrp="1"/>
          </p:cNvSpPr>
          <p:nvPr>
            <p:ph sz="half" idx="13"/>
          </p:nvPr>
        </p:nvSpPr>
        <p:spPr>
          <a:xfrm>
            <a:off x="457201" y="1047752"/>
            <a:ext cx="5436000" cy="3546873"/>
          </a:xfrm>
        </p:spPr>
        <p:txBody>
          <a:bodyPr>
            <a:normAutofit/>
          </a:bodyPr>
          <a:lstStyle>
            <a:lvl1pPr>
              <a:defRPr sz="1600"/>
            </a:lvl1pPr>
            <a:lvl2pPr>
              <a:defRPr sz="1400"/>
            </a:lvl2pPr>
            <a:lvl3pPr>
              <a:defRPr sz="1400"/>
            </a:lvl3pPr>
            <a:lvl4pPr>
              <a:defRPr sz="1200"/>
            </a:lvl4pPr>
            <a:lvl5pPr>
              <a:defRPr sz="1200" baseline="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Content Placeholder 2"/>
          <p:cNvSpPr>
            <a:spLocks noGrp="1"/>
          </p:cNvSpPr>
          <p:nvPr>
            <p:ph sz="half" idx="17"/>
          </p:nvPr>
        </p:nvSpPr>
        <p:spPr>
          <a:xfrm>
            <a:off x="6044401" y="2281189"/>
            <a:ext cx="2642400" cy="1080000"/>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p:txBody>
      </p:sp>
      <p:sp>
        <p:nvSpPr>
          <p:cNvPr id="12" name="Content Placeholder 2"/>
          <p:cNvSpPr>
            <a:spLocks noGrp="1"/>
          </p:cNvSpPr>
          <p:nvPr>
            <p:ph sz="half" idx="18"/>
          </p:nvPr>
        </p:nvSpPr>
        <p:spPr>
          <a:xfrm>
            <a:off x="6044401" y="3514625"/>
            <a:ext cx="2642400" cy="1080000"/>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p:txBody>
      </p:sp>
      <p:sp>
        <p:nvSpPr>
          <p:cNvPr id="17" name="Date Placeholder 16"/>
          <p:cNvSpPr>
            <a:spLocks noGrp="1"/>
          </p:cNvSpPr>
          <p:nvPr>
            <p:ph type="dt" sz="half" idx="19"/>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9" name="Footer Placeholder 18"/>
          <p:cNvSpPr>
            <a:spLocks noGrp="1"/>
          </p:cNvSpPr>
          <p:nvPr>
            <p:ph type="ftr" sz="quarter" idx="21"/>
          </p:nvPr>
        </p:nvSpPr>
        <p:spPr/>
        <p:txBody>
          <a:bodyPr/>
          <a:lstStyle/>
          <a:p>
            <a:pPr>
              <a:defRPr/>
            </a:pPr>
            <a:endParaRPr lang="en-US" dirty="0"/>
          </a:p>
        </p:txBody>
      </p:sp>
    </p:spTree>
    <p:extLst>
      <p:ext uri="{BB962C8B-B14F-4D97-AF65-F5344CB8AC3E}">
        <p14:creationId xmlns:p14="http://schemas.microsoft.com/office/powerpoint/2010/main" val="1698453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a:p>
        </p:txBody>
      </p:sp>
      <p:sp>
        <p:nvSpPr>
          <p:cNvPr id="15" name="Content Placeholder 2"/>
          <p:cNvSpPr>
            <a:spLocks noGrp="1"/>
          </p:cNvSpPr>
          <p:nvPr>
            <p:ph sz="half" idx="1"/>
          </p:nvPr>
        </p:nvSpPr>
        <p:spPr>
          <a:xfrm>
            <a:off x="457201" y="1047752"/>
            <a:ext cx="2642400" cy="3546873"/>
          </a:xfrm>
        </p:spPr>
        <p:txBody>
          <a:bodyPr>
            <a:normAutofit/>
          </a:bodyPr>
          <a:lstStyle>
            <a:lvl1pPr>
              <a:defRPr sz="1400"/>
            </a:lvl1pPr>
            <a:lvl2pPr>
              <a:defRPr sz="14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Content Placeholder 2"/>
          <p:cNvSpPr>
            <a:spLocks noGrp="1"/>
          </p:cNvSpPr>
          <p:nvPr>
            <p:ph sz="half" idx="13"/>
          </p:nvPr>
        </p:nvSpPr>
        <p:spPr>
          <a:xfrm>
            <a:off x="3250801" y="1047752"/>
            <a:ext cx="2642400" cy="3546873"/>
          </a:xfrm>
        </p:spPr>
        <p:txBody>
          <a:bodyPr>
            <a:normAutofit/>
          </a:bodyPr>
          <a:lstStyle>
            <a:lvl1pPr>
              <a:defRPr sz="1400"/>
            </a:lvl1pPr>
            <a:lvl2pPr>
              <a:defRPr sz="14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7" name="Content Placeholder 2"/>
          <p:cNvSpPr>
            <a:spLocks noGrp="1"/>
          </p:cNvSpPr>
          <p:nvPr>
            <p:ph sz="half" idx="14"/>
          </p:nvPr>
        </p:nvSpPr>
        <p:spPr>
          <a:xfrm>
            <a:off x="6044401" y="1047752"/>
            <a:ext cx="2642400" cy="3546873"/>
          </a:xfrm>
        </p:spPr>
        <p:txBody>
          <a:bodyPr>
            <a:normAutofit/>
          </a:bodyPr>
          <a:lstStyle>
            <a:lvl1pPr>
              <a:defRPr sz="1400"/>
            </a:lvl1pPr>
            <a:lvl2pPr>
              <a:defRPr sz="14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Date Placeholder 10"/>
          <p:cNvSpPr>
            <a:spLocks noGrp="1"/>
          </p:cNvSpPr>
          <p:nvPr>
            <p:ph type="dt" sz="half" idx="15"/>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8" name="Footer Placeholder 17"/>
          <p:cNvSpPr>
            <a:spLocks noGrp="1"/>
          </p:cNvSpPr>
          <p:nvPr>
            <p:ph type="ftr" sz="quarter" idx="17"/>
          </p:nvPr>
        </p:nvSpPr>
        <p:spPr/>
        <p:txBody>
          <a:bodyPr/>
          <a:lstStyle/>
          <a:p>
            <a:pPr>
              <a:defRPr/>
            </a:pPr>
            <a:endParaRPr lang="en-US" dirty="0"/>
          </a:p>
        </p:txBody>
      </p:sp>
    </p:spTree>
    <p:extLst>
      <p:ext uri="{BB962C8B-B14F-4D97-AF65-F5344CB8AC3E}">
        <p14:creationId xmlns:p14="http://schemas.microsoft.com/office/powerpoint/2010/main" val="2118108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dirty="0"/>
          </a:p>
        </p:txBody>
      </p:sp>
      <p:sp>
        <p:nvSpPr>
          <p:cNvPr id="8" name="Date Placeholder 7"/>
          <p:cNvSpPr>
            <a:spLocks noGrp="1"/>
          </p:cNvSpPr>
          <p:nvPr>
            <p:ph type="dt" sz="half" idx="10"/>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1" name="Footer Placeholder 10"/>
          <p:cNvSpPr>
            <a:spLocks noGrp="1"/>
          </p:cNvSpPr>
          <p:nvPr>
            <p:ph type="ftr" sz="quarter" idx="12"/>
          </p:nvPr>
        </p:nvSpPr>
        <p:spPr/>
        <p:txBody>
          <a:bodyPr/>
          <a:lstStyle/>
          <a:p>
            <a:pPr>
              <a:defRPr/>
            </a:pPr>
            <a:endParaRPr lang="en-US" dirty="0"/>
          </a:p>
        </p:txBody>
      </p:sp>
    </p:spTree>
    <p:extLst>
      <p:ext uri="{BB962C8B-B14F-4D97-AF65-F5344CB8AC3E}">
        <p14:creationId xmlns:p14="http://schemas.microsoft.com/office/powerpoint/2010/main" val="1850759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1" name="Footer Placeholder 10"/>
          <p:cNvSpPr>
            <a:spLocks noGrp="1"/>
          </p:cNvSpPr>
          <p:nvPr>
            <p:ph type="ftr" sz="quarter" idx="12"/>
          </p:nvPr>
        </p:nvSpPr>
        <p:spPr/>
        <p:txBody>
          <a:bodyPr/>
          <a:lstStyle/>
          <a:p>
            <a:pPr>
              <a:defRPr/>
            </a:pPr>
            <a:endParaRPr lang="en-US" dirty="0"/>
          </a:p>
        </p:txBody>
      </p:sp>
    </p:spTree>
    <p:extLst>
      <p:ext uri="{BB962C8B-B14F-4D97-AF65-F5344CB8AC3E}">
        <p14:creationId xmlns:p14="http://schemas.microsoft.com/office/powerpoint/2010/main" val="4262499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3" name="Picture 2" descr="BSI Core Logo and Strapline RGB.png"/>
          <p:cNvPicPr>
            <a:picLocks noChangeAspect="1"/>
          </p:cNvPicPr>
          <p:nvPr userDrawn="1"/>
        </p:nvPicPr>
        <p:blipFill>
          <a:blip r:embed="rId2"/>
          <a:stretch>
            <a:fillRect/>
          </a:stretch>
        </p:blipFill>
        <p:spPr>
          <a:xfrm>
            <a:off x="1249353" y="1814235"/>
            <a:ext cx="6638710" cy="816104"/>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pic>
        <p:nvPicPr>
          <p:cNvPr id="1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75"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1219201"/>
            <a:ext cx="8229600" cy="609600"/>
          </a:xfrm>
        </p:spPr>
        <p:txBody>
          <a:bodyPr>
            <a:normAutofit/>
          </a:bodyPr>
          <a:lstStyle>
            <a:lvl1pPr algn="l">
              <a:defRPr sz="3600" b="0" cap="none">
                <a:solidFill>
                  <a:schemeClr val="bg1"/>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457200" y="1828800"/>
            <a:ext cx="7772400" cy="233580"/>
          </a:xfrm>
        </p:spPr>
        <p:txBody>
          <a:bodyPr anchor="b">
            <a:normAutofit/>
          </a:bodyPr>
          <a:lstStyle>
            <a:lvl1pPr marL="0" indent="0">
              <a:buNone/>
              <a:defRPr sz="1100">
                <a:solidFill>
                  <a:srgbClr val="FFFFFF"/>
                </a:solidFill>
              </a:defRPr>
            </a:lvl1pPr>
            <a:lvl2pPr marL="343043" indent="0">
              <a:buNone/>
              <a:defRPr sz="1400">
                <a:solidFill>
                  <a:schemeClr val="tx1">
                    <a:tint val="75000"/>
                  </a:schemeClr>
                </a:solidFill>
              </a:defRPr>
            </a:lvl2pPr>
            <a:lvl3pPr marL="686086" indent="0">
              <a:buNone/>
              <a:defRPr sz="1200">
                <a:solidFill>
                  <a:schemeClr val="tx1">
                    <a:tint val="75000"/>
                  </a:schemeClr>
                </a:solidFill>
              </a:defRPr>
            </a:lvl3pPr>
            <a:lvl4pPr marL="1029129" indent="0">
              <a:buNone/>
              <a:defRPr sz="1100">
                <a:solidFill>
                  <a:schemeClr val="tx1">
                    <a:tint val="75000"/>
                  </a:schemeClr>
                </a:solidFill>
              </a:defRPr>
            </a:lvl4pPr>
            <a:lvl5pPr marL="1372172" indent="0">
              <a:buNone/>
              <a:defRPr sz="1100">
                <a:solidFill>
                  <a:schemeClr val="tx1">
                    <a:tint val="75000"/>
                  </a:schemeClr>
                </a:solidFill>
              </a:defRPr>
            </a:lvl5pPr>
            <a:lvl6pPr marL="1715215" indent="0">
              <a:buNone/>
              <a:defRPr sz="1100">
                <a:solidFill>
                  <a:schemeClr val="tx1">
                    <a:tint val="75000"/>
                  </a:schemeClr>
                </a:solidFill>
              </a:defRPr>
            </a:lvl6pPr>
            <a:lvl7pPr marL="2058258" indent="0">
              <a:buNone/>
              <a:defRPr sz="1100">
                <a:solidFill>
                  <a:schemeClr val="tx1">
                    <a:tint val="75000"/>
                  </a:schemeClr>
                </a:solidFill>
              </a:defRPr>
            </a:lvl7pPr>
            <a:lvl8pPr marL="2401302" indent="0">
              <a:buNone/>
              <a:defRPr sz="1100">
                <a:solidFill>
                  <a:schemeClr val="tx1">
                    <a:tint val="75000"/>
                  </a:schemeClr>
                </a:solidFill>
              </a:defRPr>
            </a:lvl8pPr>
            <a:lvl9pPr marL="2744345" indent="0">
              <a:buNone/>
              <a:defRPr sz="1100">
                <a:solidFill>
                  <a:schemeClr val="tx1">
                    <a:tint val="75000"/>
                  </a:schemeClr>
                </a:solidFill>
              </a:defRPr>
            </a:lvl9pPr>
          </a:lstStyle>
          <a:p>
            <a:pPr lvl="0"/>
            <a:r>
              <a:rPr lang="en-US" noProof="0" smtClean="0"/>
              <a:t>Click to edit Master text styles</a:t>
            </a:r>
          </a:p>
        </p:txBody>
      </p:sp>
      <p:sp>
        <p:nvSpPr>
          <p:cNvPr id="17" name="Date Placeholder 16"/>
          <p:cNvSpPr>
            <a:spLocks noGrp="1"/>
          </p:cNvSpPr>
          <p:nvPr>
            <p:ph type="dt" sz="half" idx="10"/>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9" name="Footer Placeholder 18"/>
          <p:cNvSpPr>
            <a:spLocks noGrp="1"/>
          </p:cNvSpPr>
          <p:nvPr>
            <p:ph type="ftr" sz="quarter" idx="12"/>
          </p:nvPr>
        </p:nvSpPr>
        <p:spPr/>
        <p:txBody>
          <a:bodyPr/>
          <a:lstStyle/>
          <a:p>
            <a:pPr>
              <a:defRPr/>
            </a:pPr>
            <a:endParaRPr lang="en-US" dirty="0"/>
          </a:p>
        </p:txBody>
      </p:sp>
    </p:spTree>
    <p:extLst>
      <p:ext uri="{BB962C8B-B14F-4D97-AF65-F5344CB8AC3E}">
        <p14:creationId xmlns:p14="http://schemas.microsoft.com/office/powerpoint/2010/main" val="155618979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pic>
        <p:nvPicPr>
          <p:cNvPr id="1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75"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20573" y="2368893"/>
            <a:ext cx="3490154" cy="327578"/>
          </a:xfrm>
        </p:spPr>
        <p:txBody>
          <a:bodyPr/>
          <a:lstStyle>
            <a:lvl1pPr algn="ctr">
              <a:defRPr sz="2400">
                <a:solidFill>
                  <a:schemeClr val="bg1"/>
                </a:solidFill>
              </a:defRPr>
            </a:lvl1pPr>
          </a:lstStyle>
          <a:p>
            <a:r>
              <a:rPr lang="en-US" noProof="0" smtClean="0"/>
              <a:t>Click to edit Master title style</a:t>
            </a:r>
            <a:endParaRPr lang="en-GB" noProof="0" dirty="0"/>
          </a:p>
        </p:txBody>
      </p:sp>
      <p:sp>
        <p:nvSpPr>
          <p:cNvPr id="12" name="Date Placeholder 11"/>
          <p:cNvSpPr>
            <a:spLocks noGrp="1"/>
          </p:cNvSpPr>
          <p:nvPr>
            <p:ph type="dt" sz="half" idx="14"/>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4" name="Footer Placeholder 13"/>
          <p:cNvSpPr>
            <a:spLocks noGrp="1"/>
          </p:cNvSpPr>
          <p:nvPr>
            <p:ph type="ftr" sz="quarter" idx="16"/>
          </p:nvPr>
        </p:nvSpPr>
        <p:spPr/>
        <p:txBody>
          <a:bodyPr/>
          <a:lstStyle/>
          <a:p>
            <a:pPr>
              <a:defRPr/>
            </a:pPr>
            <a:endParaRPr lang="en-US" dirty="0"/>
          </a:p>
        </p:txBody>
      </p:sp>
    </p:spTree>
    <p:extLst>
      <p:ext uri="{BB962C8B-B14F-4D97-AF65-F5344CB8AC3E}">
        <p14:creationId xmlns:p14="http://schemas.microsoft.com/office/powerpoint/2010/main" val="4173111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ivider slide 3">
    <p:spTree>
      <p:nvGrpSpPr>
        <p:cNvPr id="1" name=""/>
        <p:cNvGrpSpPr/>
        <p:nvPr/>
      </p:nvGrpSpPr>
      <p:grpSpPr>
        <a:xfrm>
          <a:off x="0" y="0"/>
          <a:ext cx="0" cy="0"/>
          <a:chOff x="0" y="0"/>
          <a:chExt cx="0" cy="0"/>
        </a:xfrm>
      </p:grpSpPr>
      <p:pic>
        <p:nvPicPr>
          <p:cNvPr id="13"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64" y="0"/>
            <a:ext cx="9148664"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a:spLocks noChangeAspect="1"/>
          </p:cNvSpPr>
          <p:nvPr userDrawn="1"/>
        </p:nvSpPr>
        <p:spPr>
          <a:xfrm>
            <a:off x="8505625" y="4803131"/>
            <a:ext cx="216000" cy="216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343043" fontAlgn="auto">
              <a:spcBef>
                <a:spcPts val="0"/>
              </a:spcBef>
              <a:spcAft>
                <a:spcPts val="0"/>
              </a:spcAft>
              <a:defRPr/>
            </a:pPr>
            <a:fld id="{4832A244-6BC8-A444-B4A2-E757A920F213}" type="slidenum">
              <a:rPr lang="en-GB" sz="700" smtClean="0">
                <a:solidFill>
                  <a:srgbClr val="FF2B1F"/>
                </a:solidFill>
              </a:rPr>
              <a:pPr algn="ctr" defTabSz="343043" fontAlgn="auto">
                <a:spcBef>
                  <a:spcPts val="0"/>
                </a:spcBef>
                <a:spcAft>
                  <a:spcPts val="0"/>
                </a:spcAft>
                <a:defRPr/>
              </a:pPr>
              <a:t>‹#›</a:t>
            </a:fld>
            <a:endParaRPr lang="en-GB" sz="600" noProof="0" dirty="0">
              <a:solidFill>
                <a:srgbClr val="FF2B1F"/>
              </a:solidFill>
              <a:latin typeface="Tahoma"/>
              <a:cs typeface="Tahoma"/>
            </a:endParaRPr>
          </a:p>
        </p:txBody>
      </p:sp>
      <p:sp>
        <p:nvSpPr>
          <p:cNvPr id="2" name="Title 1"/>
          <p:cNvSpPr>
            <a:spLocks noGrp="1"/>
          </p:cNvSpPr>
          <p:nvPr>
            <p:ph type="title"/>
          </p:nvPr>
        </p:nvSpPr>
        <p:spPr>
          <a:xfrm>
            <a:off x="457201" y="1219201"/>
            <a:ext cx="8229600" cy="609600"/>
          </a:xfrm>
        </p:spPr>
        <p:txBody>
          <a:bodyPr>
            <a:normAutofit/>
          </a:bodyPr>
          <a:lstStyle>
            <a:lvl1pPr algn="l">
              <a:defRPr sz="3600" b="0" cap="none">
                <a:solidFill>
                  <a:schemeClr val="bg1"/>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457200" y="1828800"/>
            <a:ext cx="7772400" cy="233580"/>
          </a:xfrm>
        </p:spPr>
        <p:txBody>
          <a:bodyPr anchor="b">
            <a:normAutofit/>
          </a:bodyPr>
          <a:lstStyle>
            <a:lvl1pPr marL="0" indent="0">
              <a:buNone/>
              <a:defRPr sz="1100">
                <a:solidFill>
                  <a:srgbClr val="FFFFFF"/>
                </a:solidFill>
              </a:defRPr>
            </a:lvl1pPr>
            <a:lvl2pPr marL="343043" indent="0">
              <a:buNone/>
              <a:defRPr sz="1400">
                <a:solidFill>
                  <a:schemeClr val="tx1">
                    <a:tint val="75000"/>
                  </a:schemeClr>
                </a:solidFill>
              </a:defRPr>
            </a:lvl2pPr>
            <a:lvl3pPr marL="686086" indent="0">
              <a:buNone/>
              <a:defRPr sz="1200">
                <a:solidFill>
                  <a:schemeClr val="tx1">
                    <a:tint val="75000"/>
                  </a:schemeClr>
                </a:solidFill>
              </a:defRPr>
            </a:lvl3pPr>
            <a:lvl4pPr marL="1029129" indent="0">
              <a:buNone/>
              <a:defRPr sz="1100">
                <a:solidFill>
                  <a:schemeClr val="tx1">
                    <a:tint val="75000"/>
                  </a:schemeClr>
                </a:solidFill>
              </a:defRPr>
            </a:lvl4pPr>
            <a:lvl5pPr marL="1372172" indent="0">
              <a:buNone/>
              <a:defRPr sz="1100">
                <a:solidFill>
                  <a:schemeClr val="tx1">
                    <a:tint val="75000"/>
                  </a:schemeClr>
                </a:solidFill>
              </a:defRPr>
            </a:lvl5pPr>
            <a:lvl6pPr marL="1715215" indent="0">
              <a:buNone/>
              <a:defRPr sz="1100">
                <a:solidFill>
                  <a:schemeClr val="tx1">
                    <a:tint val="75000"/>
                  </a:schemeClr>
                </a:solidFill>
              </a:defRPr>
            </a:lvl6pPr>
            <a:lvl7pPr marL="2058258" indent="0">
              <a:buNone/>
              <a:defRPr sz="1100">
                <a:solidFill>
                  <a:schemeClr val="tx1">
                    <a:tint val="75000"/>
                  </a:schemeClr>
                </a:solidFill>
              </a:defRPr>
            </a:lvl7pPr>
            <a:lvl8pPr marL="2401302" indent="0">
              <a:buNone/>
              <a:defRPr sz="1100">
                <a:solidFill>
                  <a:schemeClr val="tx1">
                    <a:tint val="75000"/>
                  </a:schemeClr>
                </a:solidFill>
              </a:defRPr>
            </a:lvl8pPr>
            <a:lvl9pPr marL="2744345" indent="0">
              <a:buNone/>
              <a:defRPr sz="1100">
                <a:solidFill>
                  <a:schemeClr val="tx1">
                    <a:tint val="75000"/>
                  </a:schemeClr>
                </a:solidFill>
              </a:defRPr>
            </a:lvl9pPr>
          </a:lstStyle>
          <a:p>
            <a:pPr lvl="0"/>
            <a:r>
              <a:rPr lang="en-US" noProof="0" smtClean="0"/>
              <a:t>Click to edit Master text styles</a:t>
            </a:r>
          </a:p>
        </p:txBody>
      </p:sp>
      <p:sp>
        <p:nvSpPr>
          <p:cNvPr id="8" name="Date Placeholder 11"/>
          <p:cNvSpPr>
            <a:spLocks noGrp="1"/>
          </p:cNvSpPr>
          <p:nvPr>
            <p:ph type="dt" sz="half" idx="10"/>
          </p:nvPr>
        </p:nvSpPr>
        <p:spPr/>
        <p:txBody>
          <a:bodyPr/>
          <a:lstStyle>
            <a:lvl1pPr>
              <a:defRPr>
                <a:solidFill>
                  <a:schemeClr val="bg1"/>
                </a:solidFill>
                <a:latin typeface="Tahoma"/>
                <a:cs typeface="Tahoma"/>
              </a:defRPr>
            </a:lvl1pPr>
          </a:lstStyle>
          <a:p>
            <a:pPr>
              <a:defRPr/>
            </a:pPr>
            <a:r>
              <a:rPr lang="en-GB" dirty="0" smtClean="0"/>
              <a:t>08/12/2015</a:t>
            </a:r>
            <a:endParaRPr lang="en-US" dirty="0"/>
          </a:p>
        </p:txBody>
      </p:sp>
      <p:sp>
        <p:nvSpPr>
          <p:cNvPr id="9" name="Footer Placeholder 12"/>
          <p:cNvSpPr>
            <a:spLocks noGrp="1"/>
          </p:cNvSpPr>
          <p:nvPr>
            <p:ph type="ftr" sz="quarter" idx="11"/>
          </p:nvPr>
        </p:nvSpPr>
        <p:spPr/>
        <p:txBody>
          <a:bodyPr/>
          <a:lstStyle>
            <a:lvl1pPr>
              <a:defRPr>
                <a:solidFill>
                  <a:srgbClr val="FFFFFF"/>
                </a:solidFill>
                <a:latin typeface="Tahoma"/>
                <a:cs typeface="Tahoma"/>
              </a:defRPr>
            </a:lvl1pPr>
          </a:lstStyle>
          <a:p>
            <a:pPr>
              <a:defRPr/>
            </a:pPr>
            <a:endParaRPr lang="en-GB" noProof="0" dirty="0"/>
          </a:p>
        </p:txBody>
      </p:sp>
      <p:pic>
        <p:nvPicPr>
          <p:cNvPr id="12" name="Picture 11"/>
          <p:cNvPicPr>
            <a:picLocks noChangeAspect="1"/>
          </p:cNvPicPr>
          <p:nvPr userDrawn="1"/>
        </p:nvPicPr>
        <p:blipFill>
          <a:blip r:embed="rId3"/>
          <a:stretch>
            <a:fillRect/>
          </a:stretch>
        </p:blipFill>
        <p:spPr>
          <a:xfrm>
            <a:off x="457200" y="4697095"/>
            <a:ext cx="423672" cy="259080"/>
          </a:xfrm>
          <a:prstGeom prst="rect">
            <a:avLst/>
          </a:prstGeom>
        </p:spPr>
      </p:pic>
      <p:sp>
        <p:nvSpPr>
          <p:cNvPr id="15" name="TextBox 14"/>
          <p:cNvSpPr txBox="1">
            <a:spLocks noChangeArrowheads="1"/>
          </p:cNvSpPr>
          <p:nvPr/>
        </p:nvSpPr>
        <p:spPr bwMode="auto">
          <a:xfrm>
            <a:off x="1815452" y="4879133"/>
            <a:ext cx="122555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dirty="0" smtClean="0">
                <a:solidFill>
                  <a:schemeClr val="bg1"/>
                </a:solidFill>
                <a:cs typeface="Tahoma" charset="0"/>
              </a:rPr>
              <a:t>Copyright © 2015 BSI. All rights reserved.</a:t>
            </a:r>
          </a:p>
        </p:txBody>
      </p:sp>
    </p:spTree>
    <p:extLst>
      <p:ext uri="{BB962C8B-B14F-4D97-AF65-F5344CB8AC3E}">
        <p14:creationId xmlns:p14="http://schemas.microsoft.com/office/powerpoint/2010/main" val="339121241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Divider slide 4">
    <p:spTree>
      <p:nvGrpSpPr>
        <p:cNvPr id="1" name=""/>
        <p:cNvGrpSpPr/>
        <p:nvPr/>
      </p:nvGrpSpPr>
      <p:grpSpPr>
        <a:xfrm>
          <a:off x="0" y="0"/>
          <a:ext cx="0" cy="0"/>
          <a:chOff x="0" y="0"/>
          <a:chExt cx="0" cy="0"/>
        </a:xfrm>
      </p:grpSpPr>
      <p:pic>
        <p:nvPicPr>
          <p:cNvPr id="15"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 y="0"/>
            <a:ext cx="91344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1219201"/>
            <a:ext cx="8229600" cy="609600"/>
          </a:xfrm>
        </p:spPr>
        <p:txBody>
          <a:bodyPr>
            <a:normAutofit/>
          </a:bodyPr>
          <a:lstStyle>
            <a:lvl1pPr algn="l">
              <a:defRPr sz="3600" b="0" cap="none">
                <a:solidFill>
                  <a:schemeClr val="bg1"/>
                </a:solidFill>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457200" y="1828800"/>
            <a:ext cx="7772400" cy="233580"/>
          </a:xfrm>
        </p:spPr>
        <p:txBody>
          <a:bodyPr anchor="b">
            <a:normAutofit/>
          </a:bodyPr>
          <a:lstStyle>
            <a:lvl1pPr marL="0" indent="0">
              <a:buNone/>
              <a:defRPr sz="1100">
                <a:solidFill>
                  <a:srgbClr val="FFFFFF"/>
                </a:solidFill>
              </a:defRPr>
            </a:lvl1pPr>
            <a:lvl2pPr marL="343043" indent="0">
              <a:buNone/>
              <a:defRPr sz="1400">
                <a:solidFill>
                  <a:schemeClr val="tx1">
                    <a:tint val="75000"/>
                  </a:schemeClr>
                </a:solidFill>
              </a:defRPr>
            </a:lvl2pPr>
            <a:lvl3pPr marL="686086" indent="0">
              <a:buNone/>
              <a:defRPr sz="1200">
                <a:solidFill>
                  <a:schemeClr val="tx1">
                    <a:tint val="75000"/>
                  </a:schemeClr>
                </a:solidFill>
              </a:defRPr>
            </a:lvl3pPr>
            <a:lvl4pPr marL="1029129" indent="0">
              <a:buNone/>
              <a:defRPr sz="1100">
                <a:solidFill>
                  <a:schemeClr val="tx1">
                    <a:tint val="75000"/>
                  </a:schemeClr>
                </a:solidFill>
              </a:defRPr>
            </a:lvl4pPr>
            <a:lvl5pPr marL="1372172" indent="0">
              <a:buNone/>
              <a:defRPr sz="1100">
                <a:solidFill>
                  <a:schemeClr val="tx1">
                    <a:tint val="75000"/>
                  </a:schemeClr>
                </a:solidFill>
              </a:defRPr>
            </a:lvl5pPr>
            <a:lvl6pPr marL="1715215" indent="0">
              <a:buNone/>
              <a:defRPr sz="1100">
                <a:solidFill>
                  <a:schemeClr val="tx1">
                    <a:tint val="75000"/>
                  </a:schemeClr>
                </a:solidFill>
              </a:defRPr>
            </a:lvl6pPr>
            <a:lvl7pPr marL="2058258" indent="0">
              <a:buNone/>
              <a:defRPr sz="1100">
                <a:solidFill>
                  <a:schemeClr val="tx1">
                    <a:tint val="75000"/>
                  </a:schemeClr>
                </a:solidFill>
              </a:defRPr>
            </a:lvl7pPr>
            <a:lvl8pPr marL="2401302" indent="0">
              <a:buNone/>
              <a:defRPr sz="1100">
                <a:solidFill>
                  <a:schemeClr val="tx1">
                    <a:tint val="75000"/>
                  </a:schemeClr>
                </a:solidFill>
              </a:defRPr>
            </a:lvl8pPr>
            <a:lvl9pPr marL="2744345" indent="0">
              <a:buNone/>
              <a:defRPr sz="1100">
                <a:solidFill>
                  <a:schemeClr val="tx1">
                    <a:tint val="75000"/>
                  </a:schemeClr>
                </a:solidFill>
              </a:defRPr>
            </a:lvl9pPr>
          </a:lstStyle>
          <a:p>
            <a:pPr lvl="0"/>
            <a:r>
              <a:rPr lang="en-US" noProof="0" smtClean="0"/>
              <a:t>Click to edit Master text styles</a:t>
            </a:r>
          </a:p>
        </p:txBody>
      </p:sp>
      <p:sp>
        <p:nvSpPr>
          <p:cNvPr id="8" name="Date Placeholder 11"/>
          <p:cNvSpPr>
            <a:spLocks noGrp="1"/>
          </p:cNvSpPr>
          <p:nvPr>
            <p:ph type="dt" sz="half" idx="10"/>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rgbClr val="FFFFFF"/>
                </a:solidFill>
              </a:defRPr>
            </a:lvl1pPr>
          </a:lstStyle>
          <a:p>
            <a:pPr>
              <a:defRPr/>
            </a:pPr>
            <a:r>
              <a:rPr lang="en-GB" dirty="0" smtClean="0"/>
              <a:t>08/12/2015</a:t>
            </a:r>
            <a:endParaRPr lang="en-US" dirty="0" smtClean="0"/>
          </a:p>
          <a:p>
            <a:pPr>
              <a:defRPr/>
            </a:pPr>
            <a:endParaRPr lang="en-GB" dirty="0"/>
          </a:p>
        </p:txBody>
      </p:sp>
      <p:sp>
        <p:nvSpPr>
          <p:cNvPr id="9" name="Footer Placeholder 12"/>
          <p:cNvSpPr>
            <a:spLocks noGrp="1"/>
          </p:cNvSpPr>
          <p:nvPr>
            <p:ph type="ftr" sz="quarter" idx="11"/>
          </p:nvPr>
        </p:nvSpPr>
        <p:spPr/>
        <p:txBody>
          <a:bodyPr/>
          <a:lstStyle>
            <a:lvl1pPr>
              <a:defRPr>
                <a:solidFill>
                  <a:srgbClr val="FFFFFF"/>
                </a:solidFill>
              </a:defRPr>
            </a:lvl1pPr>
          </a:lstStyle>
          <a:p>
            <a:pPr>
              <a:defRPr/>
            </a:pPr>
            <a:endParaRPr lang="en-GB" noProof="0" dirty="0"/>
          </a:p>
        </p:txBody>
      </p:sp>
      <p:pic>
        <p:nvPicPr>
          <p:cNvPr id="12" name="Picture 11"/>
          <p:cNvPicPr>
            <a:picLocks noChangeAspect="1"/>
          </p:cNvPicPr>
          <p:nvPr userDrawn="1"/>
        </p:nvPicPr>
        <p:blipFill>
          <a:blip r:embed="rId3"/>
          <a:stretch>
            <a:fillRect/>
          </a:stretch>
        </p:blipFill>
        <p:spPr>
          <a:xfrm>
            <a:off x="457200" y="4697095"/>
            <a:ext cx="423672" cy="259080"/>
          </a:xfrm>
          <a:prstGeom prst="rect">
            <a:avLst/>
          </a:prstGeom>
        </p:spPr>
      </p:pic>
      <p:sp>
        <p:nvSpPr>
          <p:cNvPr id="14" name="TextBox 13"/>
          <p:cNvSpPr txBox="1">
            <a:spLocks noChangeArrowheads="1"/>
          </p:cNvSpPr>
          <p:nvPr/>
        </p:nvSpPr>
        <p:spPr bwMode="auto">
          <a:xfrm>
            <a:off x="1815452" y="4880042"/>
            <a:ext cx="122555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dirty="0" smtClean="0">
                <a:solidFill>
                  <a:schemeClr val="bg1"/>
                </a:solidFill>
                <a:cs typeface="Tahoma" charset="0"/>
              </a:rPr>
              <a:t>Copyright © 2015</a:t>
            </a:r>
            <a:r>
              <a:rPr lang="en-GB" sz="500" baseline="0" noProof="0" dirty="0" smtClean="0">
                <a:solidFill>
                  <a:schemeClr val="bg1"/>
                </a:solidFill>
                <a:cs typeface="Tahoma" charset="0"/>
              </a:rPr>
              <a:t> </a:t>
            </a:r>
            <a:r>
              <a:rPr lang="en-GB" sz="500" noProof="0" dirty="0" smtClean="0">
                <a:solidFill>
                  <a:schemeClr val="bg1"/>
                </a:solidFill>
                <a:cs typeface="Tahoma" charset="0"/>
              </a:rPr>
              <a:t>BSI. All rights reserved.</a:t>
            </a:r>
          </a:p>
        </p:txBody>
      </p:sp>
    </p:spTree>
    <p:extLst>
      <p:ext uri="{BB962C8B-B14F-4D97-AF65-F5344CB8AC3E}">
        <p14:creationId xmlns:p14="http://schemas.microsoft.com/office/powerpoint/2010/main" val="386107200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Coat of Arms and Superbrands">
    <p:spTree>
      <p:nvGrpSpPr>
        <p:cNvPr id="1" name=""/>
        <p:cNvGrpSpPr/>
        <p:nvPr/>
      </p:nvGrpSpPr>
      <p:grpSpPr>
        <a:xfrm>
          <a:off x="0" y="0"/>
          <a:ext cx="0" cy="0"/>
          <a:chOff x="0" y="0"/>
          <a:chExt cx="0" cy="0"/>
        </a:xfrm>
      </p:grpSpPr>
      <p:pic>
        <p:nvPicPr>
          <p:cNvPr id="1026" name="Picture 2" descr="K:\GlobalPortfolioandBrand\Brand PR Comms\Brand\BSI Coat of Arms\BSI Crest\Crest-by-Royal-Charter-small-for-PPT.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47611" y="3875581"/>
            <a:ext cx="855872" cy="8359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6725" y="252413"/>
            <a:ext cx="879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2" y="2184400"/>
            <a:ext cx="7385771" cy="876852"/>
          </a:xfrm>
        </p:spPr>
        <p:txBody>
          <a:bodyPr>
            <a:noAutofit/>
          </a:bodyPr>
          <a:lstStyle>
            <a:lvl1pPr algn="l">
              <a:defRPr sz="3000"/>
            </a:lvl1pPr>
          </a:lstStyle>
          <a:p>
            <a:r>
              <a:rPr lang="en-US" smtClean="0"/>
              <a:t>Click to edit Master title style</a:t>
            </a:r>
            <a:endParaRPr lang="en-GB" dirty="0"/>
          </a:p>
        </p:txBody>
      </p:sp>
      <p:sp>
        <p:nvSpPr>
          <p:cNvPr id="3" name="Subtitle 2"/>
          <p:cNvSpPr>
            <a:spLocks noGrp="1"/>
          </p:cNvSpPr>
          <p:nvPr>
            <p:ph type="subTitle" idx="1"/>
          </p:nvPr>
        </p:nvSpPr>
        <p:spPr>
          <a:xfrm>
            <a:off x="457201" y="3224181"/>
            <a:ext cx="6400800" cy="435620"/>
          </a:xfrm>
        </p:spPr>
        <p:txBody>
          <a:bodyPr/>
          <a:lstStyle>
            <a:lvl1pPr marL="0" indent="0" algn="l">
              <a:spcBef>
                <a:spcPts val="0"/>
              </a:spcBef>
              <a:buNone/>
              <a:defRPr sz="2000">
                <a:solidFill>
                  <a:schemeClr val="tx1"/>
                </a:solidFill>
              </a:defRPr>
            </a:lvl1pPr>
            <a:lvl2pPr marL="343043" indent="0" algn="ctr">
              <a:buNone/>
              <a:defRPr>
                <a:solidFill>
                  <a:schemeClr val="tx1">
                    <a:tint val="75000"/>
                  </a:schemeClr>
                </a:solidFill>
              </a:defRPr>
            </a:lvl2pPr>
            <a:lvl3pPr marL="686086" indent="0" algn="ctr">
              <a:buNone/>
              <a:defRPr>
                <a:solidFill>
                  <a:schemeClr val="tx1">
                    <a:tint val="75000"/>
                  </a:schemeClr>
                </a:solidFill>
              </a:defRPr>
            </a:lvl3pPr>
            <a:lvl4pPr marL="1029129" indent="0" algn="ctr">
              <a:buNone/>
              <a:defRPr>
                <a:solidFill>
                  <a:schemeClr val="tx1">
                    <a:tint val="75000"/>
                  </a:schemeClr>
                </a:solidFill>
              </a:defRPr>
            </a:lvl4pPr>
            <a:lvl5pPr marL="1372172" indent="0" algn="ctr">
              <a:buNone/>
              <a:defRPr>
                <a:solidFill>
                  <a:schemeClr val="tx1">
                    <a:tint val="75000"/>
                  </a:schemeClr>
                </a:solidFill>
              </a:defRPr>
            </a:lvl5pPr>
            <a:lvl6pPr marL="1715215" indent="0" algn="ctr">
              <a:buNone/>
              <a:defRPr>
                <a:solidFill>
                  <a:schemeClr val="tx1">
                    <a:tint val="75000"/>
                  </a:schemeClr>
                </a:solidFill>
              </a:defRPr>
            </a:lvl6pPr>
            <a:lvl7pPr marL="2058258" indent="0" algn="ctr">
              <a:buNone/>
              <a:defRPr>
                <a:solidFill>
                  <a:schemeClr val="tx1">
                    <a:tint val="75000"/>
                  </a:schemeClr>
                </a:solidFill>
              </a:defRPr>
            </a:lvl7pPr>
            <a:lvl8pPr marL="2401302" indent="0" algn="ctr">
              <a:buNone/>
              <a:defRPr>
                <a:solidFill>
                  <a:schemeClr val="tx1">
                    <a:tint val="75000"/>
                  </a:schemeClr>
                </a:solidFill>
              </a:defRPr>
            </a:lvl8pPr>
            <a:lvl9pPr marL="2744345" indent="0" algn="ctr">
              <a:buNone/>
              <a:defRPr>
                <a:solidFill>
                  <a:schemeClr val="tx1">
                    <a:tint val="75000"/>
                  </a:schemeClr>
                </a:solidFill>
              </a:defRPr>
            </a:lvl9pPr>
          </a:lstStyle>
          <a:p>
            <a:r>
              <a:rPr lang="en-US" smtClean="0"/>
              <a:t>Click to edit Master subtitle style</a:t>
            </a:r>
            <a:endParaRPr lang="en-GB" dirty="0"/>
          </a:p>
        </p:txBody>
      </p:sp>
      <p:pic>
        <p:nvPicPr>
          <p:cNvPr id="6" name="Picture 5"/>
          <p:cNvPicPr>
            <a:picLocks noChangeAspect="1"/>
          </p:cNvPicPr>
          <p:nvPr userDrawn="1"/>
        </p:nvPicPr>
        <p:blipFill>
          <a:blip r:embed="rId4"/>
          <a:stretch>
            <a:fillRect/>
          </a:stretch>
        </p:blipFill>
        <p:spPr>
          <a:xfrm>
            <a:off x="6238599" y="313200"/>
            <a:ext cx="2880000" cy="511506"/>
          </a:xfrm>
          <a:prstGeom prst="rect">
            <a:avLst/>
          </a:prstGeom>
        </p:spPr>
      </p:pic>
      <p:sp>
        <p:nvSpPr>
          <p:cNvPr id="12" name="Footer Placeholder 11"/>
          <p:cNvSpPr>
            <a:spLocks noGrp="1"/>
          </p:cNvSpPr>
          <p:nvPr>
            <p:ph type="ftr" sz="quarter" idx="12"/>
          </p:nvPr>
        </p:nvSpPr>
        <p:spPr>
          <a:xfrm>
            <a:off x="4572000" y="4865688"/>
            <a:ext cx="2763078" cy="144462"/>
          </a:xfrm>
        </p:spPr>
        <p:txBody>
          <a:bodyPr/>
          <a:lstStyle/>
          <a:p>
            <a:pPr>
              <a:defRPr/>
            </a:pPr>
            <a:endParaRPr lang="en-US" dirty="0"/>
          </a:p>
        </p:txBody>
      </p:sp>
      <p:sp>
        <p:nvSpPr>
          <p:cNvPr id="14" name="Date Placeholder 13"/>
          <p:cNvSpPr>
            <a:spLocks noGrp="1"/>
          </p:cNvSpPr>
          <p:nvPr>
            <p:ph type="dt" sz="half" idx="13"/>
          </p:nvPr>
        </p:nvSpPr>
        <p:spPr/>
        <p:txBody>
          <a:bodyPr/>
          <a:lstStyle>
            <a:lvl1pPr>
              <a:defRPr>
                <a:solidFill>
                  <a:schemeClr val="tx1"/>
                </a:solidFill>
              </a:defRPr>
            </a:lvl1pPr>
          </a:lstStyle>
          <a:p>
            <a:pPr>
              <a:defRPr/>
            </a:pPr>
            <a:r>
              <a:rPr lang="en-GB" dirty="0" smtClean="0"/>
              <a:t>08/12/2015</a:t>
            </a:r>
            <a:endParaRPr lang="en-US" dirty="0"/>
          </a:p>
        </p:txBody>
      </p:sp>
      <p:sp>
        <p:nvSpPr>
          <p:cNvPr id="11" name="TextBox 10"/>
          <p:cNvSpPr txBox="1">
            <a:spLocks noChangeArrowheads="1"/>
          </p:cNvSpPr>
          <p:nvPr userDrawn="1"/>
        </p:nvSpPr>
        <p:spPr bwMode="auto">
          <a:xfrm>
            <a:off x="488530" y="4878388"/>
            <a:ext cx="122555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dirty="0" smtClean="0">
                <a:solidFill>
                  <a:schemeClr val="tx1"/>
                </a:solidFill>
                <a:cs typeface="Tahoma" charset="0"/>
              </a:rPr>
              <a:t>Copyright © 2015 BSI. All rights reserved.</a:t>
            </a:r>
          </a:p>
        </p:txBody>
      </p:sp>
      <p:pic>
        <p:nvPicPr>
          <p:cNvPr id="10" name="Picture 2" descr="K:\GlobalPortfolioandBrand\Brand PR Comms\Brand\Logos\Superbrands\2015\JPG\2015-Detailed---Mono.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594366" y="3898327"/>
            <a:ext cx="834307" cy="835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203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Divider slide 5">
    <p:spTree>
      <p:nvGrpSpPr>
        <p:cNvPr id="1" name=""/>
        <p:cNvGrpSpPr/>
        <p:nvPr/>
      </p:nvGrpSpPr>
      <p:grpSpPr>
        <a:xfrm>
          <a:off x="0" y="0"/>
          <a:ext cx="0" cy="0"/>
          <a:chOff x="0" y="0"/>
          <a:chExt cx="0" cy="0"/>
        </a:xfrm>
      </p:grpSpPr>
      <p:pic>
        <p:nvPicPr>
          <p:cNvPr id="15"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25" y="7399"/>
            <a:ext cx="91344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1219201"/>
            <a:ext cx="3905249" cy="609600"/>
          </a:xfrm>
        </p:spPr>
        <p:txBody>
          <a:bodyPr>
            <a:normAutofit/>
          </a:bodyPr>
          <a:lstStyle>
            <a:lvl1pPr algn="l">
              <a:defRPr sz="3600" b="0" cap="none">
                <a:solidFill>
                  <a:schemeClr val="bg1"/>
                </a:solidFill>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457200" y="2326715"/>
            <a:ext cx="7772400" cy="233580"/>
          </a:xfrm>
        </p:spPr>
        <p:txBody>
          <a:bodyPr anchor="b">
            <a:normAutofit/>
          </a:bodyPr>
          <a:lstStyle>
            <a:lvl1pPr marL="0" indent="0">
              <a:buNone/>
              <a:defRPr sz="1100">
                <a:solidFill>
                  <a:srgbClr val="FFFFFF"/>
                </a:solidFill>
              </a:defRPr>
            </a:lvl1pPr>
            <a:lvl2pPr marL="343043" indent="0">
              <a:buNone/>
              <a:defRPr sz="1400">
                <a:solidFill>
                  <a:schemeClr val="tx1">
                    <a:tint val="75000"/>
                  </a:schemeClr>
                </a:solidFill>
              </a:defRPr>
            </a:lvl2pPr>
            <a:lvl3pPr marL="686086" indent="0">
              <a:buNone/>
              <a:defRPr sz="1200">
                <a:solidFill>
                  <a:schemeClr val="tx1">
                    <a:tint val="75000"/>
                  </a:schemeClr>
                </a:solidFill>
              </a:defRPr>
            </a:lvl3pPr>
            <a:lvl4pPr marL="1029129" indent="0">
              <a:buNone/>
              <a:defRPr sz="1100">
                <a:solidFill>
                  <a:schemeClr val="tx1">
                    <a:tint val="75000"/>
                  </a:schemeClr>
                </a:solidFill>
              </a:defRPr>
            </a:lvl4pPr>
            <a:lvl5pPr marL="1372172" indent="0">
              <a:buNone/>
              <a:defRPr sz="1100">
                <a:solidFill>
                  <a:schemeClr val="tx1">
                    <a:tint val="75000"/>
                  </a:schemeClr>
                </a:solidFill>
              </a:defRPr>
            </a:lvl5pPr>
            <a:lvl6pPr marL="1715215" indent="0">
              <a:buNone/>
              <a:defRPr sz="1100">
                <a:solidFill>
                  <a:schemeClr val="tx1">
                    <a:tint val="75000"/>
                  </a:schemeClr>
                </a:solidFill>
              </a:defRPr>
            </a:lvl6pPr>
            <a:lvl7pPr marL="2058258" indent="0">
              <a:buNone/>
              <a:defRPr sz="1100">
                <a:solidFill>
                  <a:schemeClr val="tx1">
                    <a:tint val="75000"/>
                  </a:schemeClr>
                </a:solidFill>
              </a:defRPr>
            </a:lvl7pPr>
            <a:lvl8pPr marL="2401302" indent="0">
              <a:buNone/>
              <a:defRPr sz="1100">
                <a:solidFill>
                  <a:schemeClr val="tx1">
                    <a:tint val="75000"/>
                  </a:schemeClr>
                </a:solidFill>
              </a:defRPr>
            </a:lvl8pPr>
            <a:lvl9pPr marL="2744345" indent="0">
              <a:buNone/>
              <a:defRPr sz="1100">
                <a:solidFill>
                  <a:schemeClr val="tx1">
                    <a:tint val="75000"/>
                  </a:schemeClr>
                </a:solidFill>
              </a:defRPr>
            </a:lvl9pPr>
          </a:lstStyle>
          <a:p>
            <a:pPr lvl="0"/>
            <a:r>
              <a:rPr lang="en-US" noProof="0" smtClean="0"/>
              <a:t>Click to edit Master text styles</a:t>
            </a:r>
          </a:p>
        </p:txBody>
      </p:sp>
      <p:sp>
        <p:nvSpPr>
          <p:cNvPr id="8" name="Date Placeholder 11"/>
          <p:cNvSpPr>
            <a:spLocks noGrp="1"/>
          </p:cNvSpPr>
          <p:nvPr>
            <p:ph type="dt" sz="half" idx="10"/>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rgbClr val="FFFFFF"/>
                </a:solidFill>
              </a:defRPr>
            </a:lvl1pPr>
          </a:lstStyle>
          <a:p>
            <a:pPr>
              <a:defRPr/>
            </a:pPr>
            <a:r>
              <a:rPr lang="en-GB" dirty="0" smtClean="0"/>
              <a:t>08/12/2015</a:t>
            </a:r>
            <a:endParaRPr lang="en-US" dirty="0" smtClean="0"/>
          </a:p>
          <a:p>
            <a:pPr>
              <a:defRPr/>
            </a:pPr>
            <a:endParaRPr lang="en-GB" dirty="0"/>
          </a:p>
        </p:txBody>
      </p:sp>
      <p:sp>
        <p:nvSpPr>
          <p:cNvPr id="9" name="Footer Placeholder 12"/>
          <p:cNvSpPr>
            <a:spLocks noGrp="1"/>
          </p:cNvSpPr>
          <p:nvPr>
            <p:ph type="ftr" sz="quarter" idx="11"/>
          </p:nvPr>
        </p:nvSpPr>
        <p:spPr/>
        <p:txBody>
          <a:bodyPr/>
          <a:lstStyle>
            <a:lvl1pPr>
              <a:defRPr>
                <a:solidFill>
                  <a:srgbClr val="FFFFFF"/>
                </a:solidFill>
              </a:defRPr>
            </a:lvl1pPr>
          </a:lstStyle>
          <a:p>
            <a:pPr>
              <a:defRPr/>
            </a:pPr>
            <a:endParaRPr lang="en-GB" noProof="0" dirty="0"/>
          </a:p>
        </p:txBody>
      </p:sp>
      <p:pic>
        <p:nvPicPr>
          <p:cNvPr id="12" name="Picture 11"/>
          <p:cNvPicPr>
            <a:picLocks noChangeAspect="1"/>
          </p:cNvPicPr>
          <p:nvPr userDrawn="1"/>
        </p:nvPicPr>
        <p:blipFill>
          <a:blip r:embed="rId3"/>
          <a:stretch>
            <a:fillRect/>
          </a:stretch>
        </p:blipFill>
        <p:spPr>
          <a:xfrm>
            <a:off x="457200" y="4697095"/>
            <a:ext cx="423672" cy="259080"/>
          </a:xfrm>
          <a:prstGeom prst="rect">
            <a:avLst/>
          </a:prstGeom>
        </p:spPr>
      </p:pic>
      <p:sp>
        <p:nvSpPr>
          <p:cNvPr id="14" name="TextBox 13"/>
          <p:cNvSpPr txBox="1">
            <a:spLocks noChangeArrowheads="1"/>
          </p:cNvSpPr>
          <p:nvPr/>
        </p:nvSpPr>
        <p:spPr bwMode="auto">
          <a:xfrm>
            <a:off x="1815452" y="4879133"/>
            <a:ext cx="122555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dirty="0" smtClean="0">
                <a:solidFill>
                  <a:schemeClr val="bg1"/>
                </a:solidFill>
                <a:cs typeface="Tahoma" charset="0"/>
              </a:rPr>
              <a:t>Copyright © 2015 BSI. All rights reserved.</a:t>
            </a:r>
          </a:p>
        </p:txBody>
      </p:sp>
    </p:spTree>
    <p:extLst>
      <p:ext uri="{BB962C8B-B14F-4D97-AF65-F5344CB8AC3E}">
        <p14:creationId xmlns:p14="http://schemas.microsoft.com/office/powerpoint/2010/main" val="337837555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IIP Superbrands">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6725" y="252413"/>
            <a:ext cx="879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2" y="2184400"/>
            <a:ext cx="7385771" cy="876852"/>
          </a:xfrm>
        </p:spPr>
        <p:txBody>
          <a:bodyPr>
            <a:noAutofit/>
          </a:bodyPr>
          <a:lstStyle>
            <a:lvl1pPr algn="l">
              <a:defRPr sz="3000"/>
            </a:lvl1pPr>
          </a:lstStyle>
          <a:p>
            <a:r>
              <a:rPr lang="en-US" smtClean="0"/>
              <a:t>Click to edit Master title style</a:t>
            </a:r>
            <a:endParaRPr lang="en-GB" dirty="0"/>
          </a:p>
        </p:txBody>
      </p:sp>
      <p:sp>
        <p:nvSpPr>
          <p:cNvPr id="3" name="Subtitle 2"/>
          <p:cNvSpPr>
            <a:spLocks noGrp="1"/>
          </p:cNvSpPr>
          <p:nvPr>
            <p:ph type="subTitle" idx="1"/>
          </p:nvPr>
        </p:nvSpPr>
        <p:spPr>
          <a:xfrm>
            <a:off x="457201" y="3224181"/>
            <a:ext cx="6400800" cy="435620"/>
          </a:xfrm>
        </p:spPr>
        <p:txBody>
          <a:bodyPr/>
          <a:lstStyle>
            <a:lvl1pPr marL="0" indent="0" algn="l">
              <a:spcBef>
                <a:spcPts val="0"/>
              </a:spcBef>
              <a:buNone/>
              <a:defRPr sz="2000">
                <a:solidFill>
                  <a:schemeClr val="tx1"/>
                </a:solidFill>
              </a:defRPr>
            </a:lvl1pPr>
            <a:lvl2pPr marL="343043" indent="0" algn="ctr">
              <a:buNone/>
              <a:defRPr>
                <a:solidFill>
                  <a:schemeClr val="tx1">
                    <a:tint val="75000"/>
                  </a:schemeClr>
                </a:solidFill>
              </a:defRPr>
            </a:lvl2pPr>
            <a:lvl3pPr marL="686086" indent="0" algn="ctr">
              <a:buNone/>
              <a:defRPr>
                <a:solidFill>
                  <a:schemeClr val="tx1">
                    <a:tint val="75000"/>
                  </a:schemeClr>
                </a:solidFill>
              </a:defRPr>
            </a:lvl3pPr>
            <a:lvl4pPr marL="1029129" indent="0" algn="ctr">
              <a:buNone/>
              <a:defRPr>
                <a:solidFill>
                  <a:schemeClr val="tx1">
                    <a:tint val="75000"/>
                  </a:schemeClr>
                </a:solidFill>
              </a:defRPr>
            </a:lvl4pPr>
            <a:lvl5pPr marL="1372172" indent="0" algn="ctr">
              <a:buNone/>
              <a:defRPr>
                <a:solidFill>
                  <a:schemeClr val="tx1">
                    <a:tint val="75000"/>
                  </a:schemeClr>
                </a:solidFill>
              </a:defRPr>
            </a:lvl5pPr>
            <a:lvl6pPr marL="1715215" indent="0" algn="ctr">
              <a:buNone/>
              <a:defRPr>
                <a:solidFill>
                  <a:schemeClr val="tx1">
                    <a:tint val="75000"/>
                  </a:schemeClr>
                </a:solidFill>
              </a:defRPr>
            </a:lvl6pPr>
            <a:lvl7pPr marL="2058258" indent="0" algn="ctr">
              <a:buNone/>
              <a:defRPr>
                <a:solidFill>
                  <a:schemeClr val="tx1">
                    <a:tint val="75000"/>
                  </a:schemeClr>
                </a:solidFill>
              </a:defRPr>
            </a:lvl7pPr>
            <a:lvl8pPr marL="2401302" indent="0" algn="ctr">
              <a:buNone/>
              <a:defRPr>
                <a:solidFill>
                  <a:schemeClr val="tx1">
                    <a:tint val="75000"/>
                  </a:schemeClr>
                </a:solidFill>
              </a:defRPr>
            </a:lvl8pPr>
            <a:lvl9pPr marL="2744345" indent="0" algn="ctr">
              <a:buNone/>
              <a:defRPr>
                <a:solidFill>
                  <a:schemeClr val="tx1">
                    <a:tint val="75000"/>
                  </a:schemeClr>
                </a:solidFill>
              </a:defRPr>
            </a:lvl9pPr>
          </a:lstStyle>
          <a:p>
            <a:r>
              <a:rPr lang="en-US" smtClean="0"/>
              <a:t>Click to edit Master subtitle style</a:t>
            </a:r>
            <a:endParaRPr lang="en-GB" dirty="0"/>
          </a:p>
        </p:txBody>
      </p:sp>
      <p:pic>
        <p:nvPicPr>
          <p:cNvPr id="6" name="Picture 5"/>
          <p:cNvPicPr>
            <a:picLocks noChangeAspect="1"/>
          </p:cNvPicPr>
          <p:nvPr userDrawn="1"/>
        </p:nvPicPr>
        <p:blipFill>
          <a:blip r:embed="rId3"/>
          <a:stretch>
            <a:fillRect/>
          </a:stretch>
        </p:blipFill>
        <p:spPr>
          <a:xfrm>
            <a:off x="6238599" y="313200"/>
            <a:ext cx="2880000" cy="511506"/>
          </a:xfrm>
          <a:prstGeom prst="rect">
            <a:avLst/>
          </a:prstGeom>
        </p:spPr>
      </p:pic>
      <p:sp>
        <p:nvSpPr>
          <p:cNvPr id="12" name="Footer Placeholder 11"/>
          <p:cNvSpPr>
            <a:spLocks noGrp="1"/>
          </p:cNvSpPr>
          <p:nvPr>
            <p:ph type="ftr" sz="quarter" idx="12"/>
          </p:nvPr>
        </p:nvSpPr>
        <p:spPr>
          <a:xfrm>
            <a:off x="4572000" y="4865688"/>
            <a:ext cx="2763078" cy="144462"/>
          </a:xfrm>
        </p:spPr>
        <p:txBody>
          <a:bodyPr/>
          <a:lstStyle/>
          <a:p>
            <a:pPr>
              <a:defRPr/>
            </a:pPr>
            <a:endParaRPr lang="en-US" dirty="0"/>
          </a:p>
        </p:txBody>
      </p:sp>
      <p:sp>
        <p:nvSpPr>
          <p:cNvPr id="14" name="Date Placeholder 13"/>
          <p:cNvSpPr>
            <a:spLocks noGrp="1"/>
          </p:cNvSpPr>
          <p:nvPr>
            <p:ph type="dt" sz="half" idx="13"/>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1" name="TextBox 10"/>
          <p:cNvSpPr txBox="1">
            <a:spLocks noChangeArrowheads="1"/>
          </p:cNvSpPr>
          <p:nvPr userDrawn="1"/>
        </p:nvSpPr>
        <p:spPr bwMode="auto">
          <a:xfrm>
            <a:off x="488530" y="4878388"/>
            <a:ext cx="122555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dirty="0" smtClean="0">
                <a:solidFill>
                  <a:schemeClr val="tx1"/>
                </a:solidFill>
                <a:cs typeface="Tahoma" charset="0"/>
              </a:rPr>
              <a:t>Copyright © 2015 BSI. All rights reserved.</a:t>
            </a:r>
          </a:p>
        </p:txBody>
      </p:sp>
      <p:pic>
        <p:nvPicPr>
          <p:cNvPr id="10" name="Picture 2" descr="K:\GlobalPortfolioandBrand\Brand PR Comms\Brand\Logos\Investors in People logo\IIP_LOGO_BLACK - Preference small.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434037" y="4448211"/>
            <a:ext cx="1281509" cy="4122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K:\GlobalPortfolioandBrand\Brand PR Comms\Brand\Logos\Superbrands\2015\JPG\2015-Detailed---Mono.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043049" y="4131488"/>
            <a:ext cx="760981" cy="762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997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Superbrands">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6725" y="252413"/>
            <a:ext cx="879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2" y="2184400"/>
            <a:ext cx="7385771" cy="876852"/>
          </a:xfrm>
        </p:spPr>
        <p:txBody>
          <a:bodyPr>
            <a:noAutofit/>
          </a:bodyPr>
          <a:lstStyle>
            <a:lvl1pPr algn="l">
              <a:defRPr sz="3000"/>
            </a:lvl1pPr>
          </a:lstStyle>
          <a:p>
            <a:r>
              <a:rPr lang="en-US" smtClean="0"/>
              <a:t>Click to edit Master title style</a:t>
            </a:r>
            <a:endParaRPr lang="en-GB" dirty="0"/>
          </a:p>
        </p:txBody>
      </p:sp>
      <p:sp>
        <p:nvSpPr>
          <p:cNvPr id="3" name="Subtitle 2"/>
          <p:cNvSpPr>
            <a:spLocks noGrp="1"/>
          </p:cNvSpPr>
          <p:nvPr>
            <p:ph type="subTitle" idx="1"/>
          </p:nvPr>
        </p:nvSpPr>
        <p:spPr>
          <a:xfrm>
            <a:off x="457201" y="3224181"/>
            <a:ext cx="6400800" cy="435620"/>
          </a:xfrm>
        </p:spPr>
        <p:txBody>
          <a:bodyPr/>
          <a:lstStyle>
            <a:lvl1pPr marL="0" indent="0" algn="l">
              <a:spcBef>
                <a:spcPts val="0"/>
              </a:spcBef>
              <a:buNone/>
              <a:defRPr sz="2000">
                <a:solidFill>
                  <a:schemeClr val="tx1"/>
                </a:solidFill>
              </a:defRPr>
            </a:lvl1pPr>
            <a:lvl2pPr marL="343043" indent="0" algn="ctr">
              <a:buNone/>
              <a:defRPr>
                <a:solidFill>
                  <a:schemeClr val="tx1">
                    <a:tint val="75000"/>
                  </a:schemeClr>
                </a:solidFill>
              </a:defRPr>
            </a:lvl2pPr>
            <a:lvl3pPr marL="686086" indent="0" algn="ctr">
              <a:buNone/>
              <a:defRPr>
                <a:solidFill>
                  <a:schemeClr val="tx1">
                    <a:tint val="75000"/>
                  </a:schemeClr>
                </a:solidFill>
              </a:defRPr>
            </a:lvl3pPr>
            <a:lvl4pPr marL="1029129" indent="0" algn="ctr">
              <a:buNone/>
              <a:defRPr>
                <a:solidFill>
                  <a:schemeClr val="tx1">
                    <a:tint val="75000"/>
                  </a:schemeClr>
                </a:solidFill>
              </a:defRPr>
            </a:lvl4pPr>
            <a:lvl5pPr marL="1372172" indent="0" algn="ctr">
              <a:buNone/>
              <a:defRPr>
                <a:solidFill>
                  <a:schemeClr val="tx1">
                    <a:tint val="75000"/>
                  </a:schemeClr>
                </a:solidFill>
              </a:defRPr>
            </a:lvl5pPr>
            <a:lvl6pPr marL="1715215" indent="0" algn="ctr">
              <a:buNone/>
              <a:defRPr>
                <a:solidFill>
                  <a:schemeClr val="tx1">
                    <a:tint val="75000"/>
                  </a:schemeClr>
                </a:solidFill>
              </a:defRPr>
            </a:lvl6pPr>
            <a:lvl7pPr marL="2058258" indent="0" algn="ctr">
              <a:buNone/>
              <a:defRPr>
                <a:solidFill>
                  <a:schemeClr val="tx1">
                    <a:tint val="75000"/>
                  </a:schemeClr>
                </a:solidFill>
              </a:defRPr>
            </a:lvl7pPr>
            <a:lvl8pPr marL="2401302" indent="0" algn="ctr">
              <a:buNone/>
              <a:defRPr>
                <a:solidFill>
                  <a:schemeClr val="tx1">
                    <a:tint val="75000"/>
                  </a:schemeClr>
                </a:solidFill>
              </a:defRPr>
            </a:lvl8pPr>
            <a:lvl9pPr marL="2744345" indent="0" algn="ctr">
              <a:buNone/>
              <a:defRPr>
                <a:solidFill>
                  <a:schemeClr val="tx1">
                    <a:tint val="75000"/>
                  </a:schemeClr>
                </a:solidFill>
              </a:defRPr>
            </a:lvl9pPr>
          </a:lstStyle>
          <a:p>
            <a:r>
              <a:rPr lang="en-US" smtClean="0"/>
              <a:t>Click to edit Master subtitle style</a:t>
            </a:r>
            <a:endParaRPr lang="en-GB" dirty="0"/>
          </a:p>
        </p:txBody>
      </p:sp>
      <p:pic>
        <p:nvPicPr>
          <p:cNvPr id="6" name="Picture 5"/>
          <p:cNvPicPr>
            <a:picLocks noChangeAspect="1"/>
          </p:cNvPicPr>
          <p:nvPr userDrawn="1"/>
        </p:nvPicPr>
        <p:blipFill>
          <a:blip r:embed="rId3"/>
          <a:stretch>
            <a:fillRect/>
          </a:stretch>
        </p:blipFill>
        <p:spPr>
          <a:xfrm>
            <a:off x="6238599" y="313200"/>
            <a:ext cx="2880000" cy="511506"/>
          </a:xfrm>
          <a:prstGeom prst="rect">
            <a:avLst/>
          </a:prstGeom>
        </p:spPr>
      </p:pic>
      <p:sp>
        <p:nvSpPr>
          <p:cNvPr id="12" name="Footer Placeholder 11"/>
          <p:cNvSpPr>
            <a:spLocks noGrp="1"/>
          </p:cNvSpPr>
          <p:nvPr>
            <p:ph type="ftr" sz="quarter" idx="12"/>
          </p:nvPr>
        </p:nvSpPr>
        <p:spPr>
          <a:xfrm>
            <a:off x="4572000" y="4865688"/>
            <a:ext cx="2763078" cy="144462"/>
          </a:xfrm>
        </p:spPr>
        <p:txBody>
          <a:bodyPr/>
          <a:lstStyle/>
          <a:p>
            <a:pPr>
              <a:defRPr/>
            </a:pPr>
            <a:endParaRPr lang="en-US" dirty="0"/>
          </a:p>
        </p:txBody>
      </p:sp>
      <p:sp>
        <p:nvSpPr>
          <p:cNvPr id="14" name="Date Placeholder 13"/>
          <p:cNvSpPr>
            <a:spLocks noGrp="1"/>
          </p:cNvSpPr>
          <p:nvPr>
            <p:ph type="dt" sz="half" idx="13"/>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1" name="TextBox 10"/>
          <p:cNvSpPr txBox="1">
            <a:spLocks noChangeArrowheads="1"/>
          </p:cNvSpPr>
          <p:nvPr userDrawn="1"/>
        </p:nvSpPr>
        <p:spPr bwMode="auto">
          <a:xfrm>
            <a:off x="488530" y="4878388"/>
            <a:ext cx="122555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dirty="0" smtClean="0">
                <a:solidFill>
                  <a:schemeClr val="tx1"/>
                </a:solidFill>
                <a:cs typeface="Tahoma" charset="0"/>
              </a:rPr>
              <a:t>Copyright © 2015 BSI. All rights reserved.</a:t>
            </a:r>
          </a:p>
        </p:txBody>
      </p:sp>
      <p:pic>
        <p:nvPicPr>
          <p:cNvPr id="10" name="Picture 2" descr="K:\GlobalPortfolioandBrand\Brand PR Comms\Brand\Logos\Superbrands\2015\JPG\2015-Detailed---Mono.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23121" y="4038044"/>
            <a:ext cx="880909" cy="882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463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3"/>
            <a:ext cx="8229600" cy="360336"/>
          </a:xfrm>
        </p:spPr>
        <p:txBody>
          <a:bodyPr/>
          <a:lstStyle/>
          <a:p>
            <a:r>
              <a:rPr lang="en-US" noProof="0" smtClean="0"/>
              <a:t>Click to edit Master title style</a:t>
            </a:r>
            <a:endParaRPr lang="en-GB" noProof="0" dirty="0"/>
          </a:p>
        </p:txBody>
      </p:sp>
      <p:sp>
        <p:nvSpPr>
          <p:cNvPr id="3" name="Content Placeholder 2"/>
          <p:cNvSpPr>
            <a:spLocks noGrp="1"/>
          </p:cNvSpPr>
          <p:nvPr>
            <p:ph idx="1"/>
          </p:nvPr>
        </p:nvSpPr>
        <p:spPr>
          <a:xfrm>
            <a:off x="457200" y="1047750"/>
            <a:ext cx="8229600" cy="3546475"/>
          </a:xfrm>
        </p:spPr>
        <p:txBody>
          <a:bodyPr/>
          <a:lstStyle>
            <a:lvl1pPr>
              <a:defRPr sz="160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4" name="Footer Placeholder 13"/>
          <p:cNvSpPr>
            <a:spLocks noGrp="1"/>
          </p:cNvSpPr>
          <p:nvPr>
            <p:ph type="ftr" sz="quarter" idx="12"/>
          </p:nvPr>
        </p:nvSpPr>
        <p:spPr/>
        <p:txBody>
          <a:bodyPr/>
          <a:lstStyle/>
          <a:p>
            <a:pPr>
              <a:defRPr/>
            </a:pPr>
            <a:endParaRPr lang="en-US" dirty="0"/>
          </a:p>
        </p:txBody>
      </p:sp>
      <p:sp>
        <p:nvSpPr>
          <p:cNvPr id="6" name="Date Placeholder 5"/>
          <p:cNvSpPr>
            <a:spLocks noGrp="1"/>
          </p:cNvSpPr>
          <p:nvPr>
            <p:ph type="dt" sz="half" idx="13"/>
          </p:nvPr>
        </p:nvSpPr>
        <p:spPr/>
        <p:txBody>
          <a:bodyPr/>
          <a:lstStyle>
            <a:lvl1pPr>
              <a:defRPr>
                <a:solidFill>
                  <a:schemeClr val="tx1"/>
                </a:solidFill>
              </a:defRPr>
            </a:lvl1pPr>
          </a:lstStyle>
          <a:p>
            <a:pPr>
              <a:defRPr/>
            </a:pPr>
            <a:r>
              <a:rPr lang="en-GB" dirty="0" smtClean="0"/>
              <a:t>08/12/2015</a:t>
            </a:r>
            <a:endParaRPr lang="en-US" dirty="0"/>
          </a:p>
        </p:txBody>
      </p:sp>
    </p:spTree>
    <p:extLst>
      <p:ext uri="{BB962C8B-B14F-4D97-AF65-F5344CB8AC3E}">
        <p14:creationId xmlns:p14="http://schemas.microsoft.com/office/powerpoint/2010/main" val="48278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dirty="0"/>
          </a:p>
        </p:txBody>
      </p:sp>
      <p:sp>
        <p:nvSpPr>
          <p:cNvPr id="3" name="Content Placeholder 2"/>
          <p:cNvSpPr>
            <a:spLocks noGrp="1"/>
          </p:cNvSpPr>
          <p:nvPr>
            <p:ph sz="half" idx="1"/>
          </p:nvPr>
        </p:nvSpPr>
        <p:spPr>
          <a:xfrm>
            <a:off x="457200" y="1047752"/>
            <a:ext cx="4038600" cy="3546873"/>
          </a:xfrm>
        </p:spPr>
        <p:txBody>
          <a:bodyPr>
            <a:normAutofit/>
          </a:bodyPr>
          <a:lstStyle>
            <a:lvl1pPr>
              <a:defRPr sz="1600"/>
            </a:lvl1pPr>
            <a:lvl2pPr>
              <a:defRPr sz="1400"/>
            </a:lvl2pPr>
            <a:lvl3pPr>
              <a:defRPr sz="1200"/>
            </a:lvl3pPr>
            <a:lvl4pPr>
              <a:defRPr sz="1200"/>
            </a:lvl4pPr>
            <a:lvl5pPr>
              <a:defRPr sz="12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Content Placeholder 3"/>
          <p:cNvSpPr>
            <a:spLocks noGrp="1"/>
          </p:cNvSpPr>
          <p:nvPr>
            <p:ph sz="half" idx="2"/>
          </p:nvPr>
        </p:nvSpPr>
        <p:spPr>
          <a:xfrm>
            <a:off x="4648200" y="1047752"/>
            <a:ext cx="4038600" cy="3546873"/>
          </a:xfrm>
        </p:spPr>
        <p:txBody>
          <a:bodyPr>
            <a:normAutofit/>
          </a:bodyPr>
          <a:lstStyle>
            <a:lvl1pPr>
              <a:defRPr sz="1600"/>
            </a:lvl1pPr>
            <a:lvl2pPr>
              <a:defRPr sz="1400"/>
            </a:lvl2pPr>
            <a:lvl3pPr>
              <a:defRPr sz="1200"/>
            </a:lvl3pPr>
            <a:lvl4pPr>
              <a:defRPr sz="1200"/>
            </a:lvl4pPr>
            <a:lvl5pPr>
              <a:defRPr sz="12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Date Placeholder 9"/>
          <p:cNvSpPr>
            <a:spLocks noGrp="1"/>
          </p:cNvSpPr>
          <p:nvPr>
            <p:ph type="dt" sz="half" idx="10"/>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3" name="Footer Placeholder 12"/>
          <p:cNvSpPr>
            <a:spLocks noGrp="1"/>
          </p:cNvSpPr>
          <p:nvPr>
            <p:ph type="ftr" sz="quarter" idx="12"/>
          </p:nvPr>
        </p:nvSpPr>
        <p:spPr/>
        <p:txBody>
          <a:bodyPr/>
          <a:lstStyle/>
          <a:p>
            <a:pPr>
              <a:defRPr/>
            </a:pPr>
            <a:endParaRPr lang="en-US" dirty="0"/>
          </a:p>
        </p:txBody>
      </p:sp>
    </p:spTree>
    <p:extLst>
      <p:ext uri="{BB962C8B-B14F-4D97-AF65-F5344CB8AC3E}">
        <p14:creationId xmlns:p14="http://schemas.microsoft.com/office/powerpoint/2010/main" val="1748936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Two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dirty="0"/>
          </a:p>
        </p:txBody>
      </p:sp>
      <p:sp>
        <p:nvSpPr>
          <p:cNvPr id="15" name="Content Placeholder 2"/>
          <p:cNvSpPr>
            <a:spLocks noGrp="1"/>
          </p:cNvSpPr>
          <p:nvPr>
            <p:ph sz="half" idx="1"/>
          </p:nvPr>
        </p:nvSpPr>
        <p:spPr>
          <a:xfrm>
            <a:off x="457201" y="1047752"/>
            <a:ext cx="2642400" cy="3546873"/>
          </a:xfrm>
        </p:spPr>
        <p:txBody>
          <a:bodyPr>
            <a:normAutofit/>
          </a:bodyPr>
          <a:lstStyle>
            <a:lvl1pPr>
              <a:defRPr sz="1600"/>
            </a:lvl1pPr>
            <a:lvl2pPr>
              <a:defRPr sz="1400"/>
            </a:lvl2pPr>
            <a:lvl3pPr>
              <a:defRPr sz="1200"/>
            </a:lvl3pPr>
            <a:lvl4pPr>
              <a:defRPr sz="1200"/>
            </a:lvl4pPr>
            <a:lvl5pPr>
              <a:defRPr sz="12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Content Placeholder 2"/>
          <p:cNvSpPr>
            <a:spLocks noGrp="1"/>
          </p:cNvSpPr>
          <p:nvPr>
            <p:ph sz="half" idx="13"/>
          </p:nvPr>
        </p:nvSpPr>
        <p:spPr>
          <a:xfrm>
            <a:off x="3250801" y="1047752"/>
            <a:ext cx="5436000" cy="3546873"/>
          </a:xfrm>
        </p:spPr>
        <p:txBody>
          <a:bodyPr>
            <a:normAutofit/>
          </a:bodyPr>
          <a:lstStyle>
            <a:lvl1pPr>
              <a:defRPr sz="1600"/>
            </a:lvl1pPr>
            <a:lvl2pPr>
              <a:defRPr sz="1400"/>
            </a:lvl2pPr>
            <a:lvl3pPr>
              <a:defRPr sz="1200"/>
            </a:lvl3pPr>
            <a:lvl4pPr>
              <a:defRPr sz="1200"/>
            </a:lvl4pPr>
            <a:lvl5pPr>
              <a:defRPr sz="1200" baseline="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Date Placeholder 9"/>
          <p:cNvSpPr>
            <a:spLocks noGrp="1"/>
          </p:cNvSpPr>
          <p:nvPr>
            <p:ph type="dt" sz="half" idx="14"/>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4" name="Footer Placeholder 13"/>
          <p:cNvSpPr>
            <a:spLocks noGrp="1"/>
          </p:cNvSpPr>
          <p:nvPr>
            <p:ph type="ftr" sz="quarter" idx="16"/>
          </p:nvPr>
        </p:nvSpPr>
        <p:spPr/>
        <p:txBody>
          <a:bodyPr/>
          <a:lstStyle/>
          <a:p>
            <a:pPr>
              <a:defRPr/>
            </a:pPr>
            <a:endParaRPr lang="en-US" dirty="0"/>
          </a:p>
        </p:txBody>
      </p:sp>
    </p:spTree>
    <p:extLst>
      <p:ext uri="{BB962C8B-B14F-4D97-AF65-F5344CB8AC3E}">
        <p14:creationId xmlns:p14="http://schemas.microsoft.com/office/powerpoint/2010/main" val="4229079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1 image">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dirty="0"/>
          </a:p>
        </p:txBody>
      </p:sp>
      <p:sp>
        <p:nvSpPr>
          <p:cNvPr id="15" name="Content Placeholder 2"/>
          <p:cNvSpPr>
            <a:spLocks noGrp="1"/>
          </p:cNvSpPr>
          <p:nvPr>
            <p:ph sz="half" idx="1"/>
          </p:nvPr>
        </p:nvSpPr>
        <p:spPr>
          <a:xfrm>
            <a:off x="6044401" y="1047752"/>
            <a:ext cx="2642400" cy="3546873"/>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p:txBody>
      </p:sp>
      <p:sp>
        <p:nvSpPr>
          <p:cNvPr id="16" name="Content Placeholder 2"/>
          <p:cNvSpPr>
            <a:spLocks noGrp="1"/>
          </p:cNvSpPr>
          <p:nvPr>
            <p:ph sz="half" idx="13"/>
          </p:nvPr>
        </p:nvSpPr>
        <p:spPr>
          <a:xfrm>
            <a:off x="457201" y="1047752"/>
            <a:ext cx="5436000" cy="3546873"/>
          </a:xfrm>
        </p:spPr>
        <p:txBody>
          <a:bodyPr>
            <a:normAutofit/>
          </a:bodyPr>
          <a:lstStyle>
            <a:lvl1pPr>
              <a:defRPr sz="1600"/>
            </a:lvl1pPr>
            <a:lvl2pPr>
              <a:defRPr sz="1400"/>
            </a:lvl2pPr>
            <a:lvl3pPr>
              <a:defRPr sz="1400"/>
            </a:lvl3pPr>
            <a:lvl4pPr>
              <a:defRPr sz="1200"/>
            </a:lvl4pPr>
            <a:lvl5pPr>
              <a:defRPr sz="1200" baseline="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Date Placeholder 9"/>
          <p:cNvSpPr>
            <a:spLocks noGrp="1"/>
          </p:cNvSpPr>
          <p:nvPr>
            <p:ph type="dt" sz="half" idx="14"/>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4" name="Footer Placeholder 13"/>
          <p:cNvSpPr>
            <a:spLocks noGrp="1"/>
          </p:cNvSpPr>
          <p:nvPr>
            <p:ph type="ftr" sz="quarter" idx="16"/>
          </p:nvPr>
        </p:nvSpPr>
        <p:spPr/>
        <p:txBody>
          <a:bodyPr/>
          <a:lstStyle/>
          <a:p>
            <a:pPr>
              <a:defRPr/>
            </a:pPr>
            <a:endParaRPr lang="en-US" dirty="0"/>
          </a:p>
        </p:txBody>
      </p:sp>
    </p:spTree>
    <p:extLst>
      <p:ext uri="{BB962C8B-B14F-4D97-AF65-F5344CB8AC3E}">
        <p14:creationId xmlns:p14="http://schemas.microsoft.com/office/powerpoint/2010/main" val="644853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3"/>
            <a:ext cx="8229600" cy="360363"/>
          </a:xfrm>
        </p:spPr>
        <p:txBody>
          <a:bodyPr/>
          <a:lstStyle/>
          <a:p>
            <a:r>
              <a:rPr lang="en-US" noProof="0" smtClean="0"/>
              <a:t>Click to edit Master title style</a:t>
            </a:r>
            <a:endParaRPr lang="en-GB" noProof="0"/>
          </a:p>
        </p:txBody>
      </p:sp>
      <p:sp>
        <p:nvSpPr>
          <p:cNvPr id="17" name="Picture Placeholder 15"/>
          <p:cNvSpPr>
            <a:spLocks noGrp="1"/>
          </p:cNvSpPr>
          <p:nvPr>
            <p:ph type="pic" sz="quarter" idx="13"/>
          </p:nvPr>
        </p:nvSpPr>
        <p:spPr>
          <a:xfrm>
            <a:off x="457200" y="1047750"/>
            <a:ext cx="8229600" cy="3211513"/>
          </a:xfrm>
        </p:spPr>
        <p:txBody>
          <a:bodyPr/>
          <a:lstStyle/>
          <a:p>
            <a:r>
              <a:rPr lang="en-US" noProof="0" dirty="0" smtClean="0"/>
              <a:t>Click icon to add picture</a:t>
            </a:r>
            <a:endParaRPr lang="en-GB" noProof="0" dirty="0"/>
          </a:p>
        </p:txBody>
      </p:sp>
      <p:sp>
        <p:nvSpPr>
          <p:cNvPr id="19" name="Text Placeholder 18"/>
          <p:cNvSpPr>
            <a:spLocks noGrp="1"/>
          </p:cNvSpPr>
          <p:nvPr>
            <p:ph type="body" sz="quarter" idx="14"/>
          </p:nvPr>
        </p:nvSpPr>
        <p:spPr>
          <a:xfrm>
            <a:off x="457200" y="4369334"/>
            <a:ext cx="8229600" cy="287337"/>
          </a:xfrm>
        </p:spPr>
        <p:txBody>
          <a:bodyPr/>
          <a:lstStyle>
            <a:lvl1pPr marL="0" indent="0" algn="ctr">
              <a:buNone/>
              <a:defRPr sz="1400"/>
            </a:lvl1pPr>
            <a:lvl2pPr marL="216000" indent="0" algn="ctr">
              <a:buNone/>
              <a:defRPr sz="1400"/>
            </a:lvl2pPr>
            <a:lvl3pPr marL="432000" indent="0" algn="ctr">
              <a:buNone/>
              <a:defRPr sz="1400"/>
            </a:lvl3pPr>
            <a:lvl4pPr marL="648000" indent="0" algn="ctr">
              <a:buNone/>
              <a:defRPr sz="1400"/>
            </a:lvl4pPr>
            <a:lvl5pPr marL="792000" indent="0" algn="ctr">
              <a:buNone/>
              <a:defRPr sz="1400"/>
            </a:lvl5pPr>
          </a:lstStyle>
          <a:p>
            <a:pPr lvl="0"/>
            <a:r>
              <a:rPr lang="en-US" noProof="0" smtClean="0"/>
              <a:t>Click to edit Master text styles</a:t>
            </a:r>
          </a:p>
        </p:txBody>
      </p:sp>
      <p:sp>
        <p:nvSpPr>
          <p:cNvPr id="10" name="Date Placeholder 9"/>
          <p:cNvSpPr>
            <a:spLocks noGrp="1"/>
          </p:cNvSpPr>
          <p:nvPr>
            <p:ph type="dt" sz="half" idx="15"/>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5" name="Footer Placeholder 14"/>
          <p:cNvSpPr>
            <a:spLocks noGrp="1"/>
          </p:cNvSpPr>
          <p:nvPr>
            <p:ph type="ftr" sz="quarter" idx="17"/>
          </p:nvPr>
        </p:nvSpPr>
        <p:spPr/>
        <p:txBody>
          <a:bodyPr/>
          <a:lstStyle/>
          <a:p>
            <a:pPr>
              <a:defRPr/>
            </a:pPr>
            <a:endParaRPr lang="en-US" dirty="0"/>
          </a:p>
        </p:txBody>
      </p:sp>
    </p:spTree>
    <p:extLst>
      <p:ext uri="{BB962C8B-B14F-4D97-AF65-F5344CB8AC3E}">
        <p14:creationId xmlns:p14="http://schemas.microsoft.com/office/powerpoint/2010/main" val="3834239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14325"/>
            <a:ext cx="82296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457200" y="1047750"/>
            <a:ext cx="82296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200400" y="4865688"/>
            <a:ext cx="1306513" cy="144462"/>
          </a:xfrm>
          <a:prstGeom prst="rect">
            <a:avLst/>
          </a:prstGeom>
        </p:spPr>
        <p:txBody>
          <a:bodyPr vert="horz" lIns="0" tIns="0" rIns="0" bIns="0" rtlCol="0" anchor="t" anchorCtr="0"/>
          <a:lstStyle>
            <a:lvl1pPr algn="l" defTabSz="343043" fontAlgn="auto">
              <a:spcBef>
                <a:spcPts val="0"/>
              </a:spcBef>
              <a:spcAft>
                <a:spcPts val="0"/>
              </a:spcAft>
              <a:defRPr sz="600">
                <a:solidFill>
                  <a:schemeClr val="tx1">
                    <a:tint val="75000"/>
                  </a:schemeClr>
                </a:solidFill>
                <a:latin typeface="Tahoma"/>
                <a:ea typeface="+mn-ea"/>
                <a:cs typeface="Tahoma"/>
              </a:defRPr>
            </a:lvl1pPr>
          </a:lstStyle>
          <a:p>
            <a:pPr>
              <a:defRPr/>
            </a:pPr>
            <a:r>
              <a:rPr lang="en-GB" dirty="0" smtClean="0"/>
              <a:t>08/12/2015</a:t>
            </a:r>
            <a:endParaRPr lang="en-US" dirty="0"/>
          </a:p>
        </p:txBody>
      </p:sp>
      <p:sp>
        <p:nvSpPr>
          <p:cNvPr id="5" name="Footer Placeholder 4"/>
          <p:cNvSpPr>
            <a:spLocks noGrp="1"/>
          </p:cNvSpPr>
          <p:nvPr>
            <p:ph type="ftr" sz="quarter" idx="3"/>
          </p:nvPr>
        </p:nvSpPr>
        <p:spPr>
          <a:xfrm>
            <a:off x="4572000" y="4865688"/>
            <a:ext cx="3740150" cy="144462"/>
          </a:xfrm>
          <a:prstGeom prst="rect">
            <a:avLst/>
          </a:prstGeom>
        </p:spPr>
        <p:txBody>
          <a:bodyPr vert="horz" lIns="0" tIns="0" rIns="0" bIns="0" rtlCol="0" anchor="t" anchorCtr="0"/>
          <a:lstStyle>
            <a:lvl1pPr algn="l" defTabSz="343043" fontAlgn="auto">
              <a:spcBef>
                <a:spcPts val="0"/>
              </a:spcBef>
              <a:spcAft>
                <a:spcPts val="0"/>
              </a:spcAft>
              <a:defRPr sz="600">
                <a:solidFill>
                  <a:schemeClr val="tx1">
                    <a:tint val="75000"/>
                  </a:schemeClr>
                </a:solidFill>
                <a:latin typeface="Tahoma"/>
                <a:ea typeface="+mn-ea"/>
                <a:cs typeface="Tahoma"/>
              </a:defRPr>
            </a:lvl1pPr>
          </a:lstStyle>
          <a:p>
            <a:pPr>
              <a:defRPr/>
            </a:pPr>
            <a:endParaRPr lang="en-US" dirty="0"/>
          </a:p>
        </p:txBody>
      </p:sp>
      <p:pic>
        <p:nvPicPr>
          <p:cNvPr id="7" name="Picture 7"/>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457200" y="4696851"/>
            <a:ext cx="423551" cy="25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a:spLocks noChangeAspect="1"/>
          </p:cNvSpPr>
          <p:nvPr/>
        </p:nvSpPr>
        <p:spPr>
          <a:xfrm>
            <a:off x="8462491" y="4811732"/>
            <a:ext cx="216000" cy="2160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vert="horz" lIns="0" tIns="0" rIns="0" bIns="0" anchor="ctr" anchorCtr="0"/>
          <a:lstStyle/>
          <a:p>
            <a:pPr algn="ctr" defTabSz="343043" fontAlgn="auto">
              <a:spcBef>
                <a:spcPts val="0"/>
              </a:spcBef>
              <a:spcAft>
                <a:spcPts val="0"/>
              </a:spcAft>
              <a:defRPr/>
            </a:pPr>
            <a:fld id="{5FD93D62-856F-C740-8182-07A25516D1B4}" type="slidenum">
              <a:rPr kumimoji="0" lang="en-GB" sz="700" b="0" i="0" u="none" strike="noStrike" kern="1200" cap="none" spc="0" normalizeH="0" baseline="0" noProof="0" smtClean="0">
                <a:ln>
                  <a:noFill/>
                </a:ln>
                <a:solidFill>
                  <a:prstClr val="white"/>
                </a:solidFill>
                <a:effectLst/>
                <a:uLnTx/>
                <a:uFillTx/>
                <a:latin typeface="+mn-lt"/>
                <a:ea typeface="+mn-ea"/>
                <a:cs typeface="Tahoma"/>
              </a:rPr>
              <a:pPr algn="ctr" defTabSz="343043" fontAlgn="auto">
                <a:spcBef>
                  <a:spcPts val="0"/>
                </a:spcBef>
                <a:spcAft>
                  <a:spcPts val="0"/>
                </a:spcAft>
                <a:defRPr/>
              </a:pPr>
              <a:t>‹#›</a:t>
            </a:fld>
            <a:endParaRPr lang="en-GB" sz="700" b="1" baseline="0" noProof="0" dirty="0">
              <a:solidFill>
                <a:srgbClr val="FF2B1F"/>
              </a:solidFill>
              <a:latin typeface="Tahoma"/>
              <a:cs typeface="Tahoma"/>
            </a:endParaRPr>
          </a:p>
        </p:txBody>
      </p:sp>
      <p:sp>
        <p:nvSpPr>
          <p:cNvPr id="8" name="TextBox 7"/>
          <p:cNvSpPr txBox="1">
            <a:spLocks noChangeArrowheads="1"/>
          </p:cNvSpPr>
          <p:nvPr/>
        </p:nvSpPr>
        <p:spPr bwMode="auto">
          <a:xfrm>
            <a:off x="1815452" y="4863046"/>
            <a:ext cx="122555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dirty="0" smtClean="0">
                <a:solidFill>
                  <a:schemeClr val="tx1"/>
                </a:solidFill>
                <a:cs typeface="Tahoma" charset="0"/>
              </a:rPr>
              <a:t>Copyright © 2015 BSI. All rights reserved.</a:t>
            </a:r>
          </a:p>
        </p:txBody>
      </p:sp>
    </p:spTree>
  </p:cSld>
  <p:clrMap bg1="lt1" tx1="dk1" bg2="lt2" tx2="dk2" accent1="accent1" accent2="accent2" accent3="accent3" accent4="accent4" accent5="accent5" accent6="accent6" hlink="hlink" folHlink="folHlink"/>
  <p:sldLayoutIdLst>
    <p:sldLayoutId id="2147483699" r:id="rId1"/>
    <p:sldLayoutId id="2147483719" r:id="rId2"/>
    <p:sldLayoutId id="2147483717" r:id="rId3"/>
    <p:sldLayoutId id="2147483718" r:id="rId4"/>
    <p:sldLayoutId id="2147483700" r:id="rId5"/>
    <p:sldLayoutId id="2147483701" r:id="rId6"/>
    <p:sldLayoutId id="2147483702" r:id="rId7"/>
    <p:sldLayoutId id="2147483711" r:id="rId8"/>
    <p:sldLayoutId id="2147483714" r:id="rId9"/>
    <p:sldLayoutId id="2147483713" r:id="rId10"/>
    <p:sldLayoutId id="2147483712" r:id="rId11"/>
    <p:sldLayoutId id="2147483703" r:id="rId12"/>
    <p:sldLayoutId id="2147483704" r:id="rId13"/>
    <p:sldLayoutId id="2147483705" r:id="rId14"/>
    <p:sldLayoutId id="2147483716" r:id="rId15"/>
    <p:sldLayoutId id="2147483706" r:id="rId16"/>
    <p:sldLayoutId id="2147483707" r:id="rId17"/>
    <p:sldLayoutId id="2147483708" r:id="rId18"/>
    <p:sldLayoutId id="2147483709" r:id="rId19"/>
    <p:sldLayoutId id="2147483710" r:id="rId20"/>
  </p:sldLayoutIdLst>
  <p:timing>
    <p:tnLst>
      <p:par>
        <p:cTn id="1" dur="indefinite" restart="never" nodeType="tmRoot"/>
      </p:par>
    </p:tnLst>
  </p:timing>
  <p:hf hdr="0"/>
  <p:txStyles>
    <p:titleStyle>
      <a:lvl1pPr algn="l" defTabSz="342900" rtl="0" eaLnBrk="1" fontAlgn="base" hangingPunct="1">
        <a:spcBef>
          <a:spcPct val="0"/>
        </a:spcBef>
        <a:spcAft>
          <a:spcPct val="0"/>
        </a:spcAft>
        <a:defRPr sz="2400" b="0" i="0" u="none" kern="1200">
          <a:solidFill>
            <a:schemeClr val="tx1"/>
          </a:solidFill>
          <a:latin typeface="Tahoma"/>
          <a:ea typeface="ヒラギノ角ゴ Pro W3" charset="0"/>
          <a:cs typeface="Tahoma"/>
        </a:defRPr>
      </a:lvl1pPr>
      <a:lvl2pPr algn="l" defTabSz="342900" rtl="0" eaLnBrk="1" fontAlgn="base" hangingPunct="1">
        <a:spcBef>
          <a:spcPct val="0"/>
        </a:spcBef>
        <a:spcAft>
          <a:spcPct val="0"/>
        </a:spcAft>
        <a:defRPr>
          <a:solidFill>
            <a:schemeClr val="tx1"/>
          </a:solidFill>
          <a:latin typeface="Tahoma" charset="0"/>
          <a:ea typeface="ヒラギノ角ゴ Pro W3" charset="0"/>
        </a:defRPr>
      </a:lvl2pPr>
      <a:lvl3pPr algn="l" defTabSz="342900" rtl="0" eaLnBrk="1" fontAlgn="base" hangingPunct="1">
        <a:spcBef>
          <a:spcPct val="0"/>
        </a:spcBef>
        <a:spcAft>
          <a:spcPct val="0"/>
        </a:spcAft>
        <a:defRPr>
          <a:solidFill>
            <a:schemeClr val="tx1"/>
          </a:solidFill>
          <a:latin typeface="Tahoma" charset="0"/>
          <a:ea typeface="ヒラギノ角ゴ Pro W3" charset="0"/>
        </a:defRPr>
      </a:lvl3pPr>
      <a:lvl4pPr algn="l" defTabSz="342900" rtl="0" eaLnBrk="1" fontAlgn="base" hangingPunct="1">
        <a:spcBef>
          <a:spcPct val="0"/>
        </a:spcBef>
        <a:spcAft>
          <a:spcPct val="0"/>
        </a:spcAft>
        <a:defRPr>
          <a:solidFill>
            <a:schemeClr val="tx1"/>
          </a:solidFill>
          <a:latin typeface="Tahoma" charset="0"/>
          <a:ea typeface="ヒラギノ角ゴ Pro W3" charset="0"/>
        </a:defRPr>
      </a:lvl4pPr>
      <a:lvl5pPr algn="l" defTabSz="342900" rtl="0" eaLnBrk="1" fontAlgn="base" hangingPunct="1">
        <a:spcBef>
          <a:spcPct val="0"/>
        </a:spcBef>
        <a:spcAft>
          <a:spcPct val="0"/>
        </a:spcAft>
        <a:defRPr>
          <a:solidFill>
            <a:schemeClr val="tx1"/>
          </a:solidFill>
          <a:latin typeface="Tahoma" charset="0"/>
          <a:ea typeface="ヒラギノ角ゴ Pro W3" charset="0"/>
        </a:defRPr>
      </a:lvl5pPr>
      <a:lvl6pPr marL="457200" algn="l" defTabSz="342900" rtl="0" eaLnBrk="1" fontAlgn="base" hangingPunct="1">
        <a:spcBef>
          <a:spcPct val="0"/>
        </a:spcBef>
        <a:spcAft>
          <a:spcPct val="0"/>
        </a:spcAft>
        <a:defRPr>
          <a:solidFill>
            <a:schemeClr val="tx1"/>
          </a:solidFill>
          <a:latin typeface="Tahoma" charset="0"/>
          <a:ea typeface="ヒラギノ角ゴ Pro W3" charset="0"/>
        </a:defRPr>
      </a:lvl6pPr>
      <a:lvl7pPr marL="914400" algn="l" defTabSz="342900" rtl="0" eaLnBrk="1" fontAlgn="base" hangingPunct="1">
        <a:spcBef>
          <a:spcPct val="0"/>
        </a:spcBef>
        <a:spcAft>
          <a:spcPct val="0"/>
        </a:spcAft>
        <a:defRPr>
          <a:solidFill>
            <a:schemeClr val="tx1"/>
          </a:solidFill>
          <a:latin typeface="Tahoma" charset="0"/>
          <a:ea typeface="ヒラギノ角ゴ Pro W3" charset="0"/>
        </a:defRPr>
      </a:lvl7pPr>
      <a:lvl8pPr marL="1371600" algn="l" defTabSz="342900" rtl="0" eaLnBrk="1" fontAlgn="base" hangingPunct="1">
        <a:spcBef>
          <a:spcPct val="0"/>
        </a:spcBef>
        <a:spcAft>
          <a:spcPct val="0"/>
        </a:spcAft>
        <a:defRPr>
          <a:solidFill>
            <a:schemeClr val="tx1"/>
          </a:solidFill>
          <a:latin typeface="Tahoma" charset="0"/>
          <a:ea typeface="ヒラギノ角ゴ Pro W3" charset="0"/>
        </a:defRPr>
      </a:lvl8pPr>
      <a:lvl9pPr marL="1828800" algn="l" defTabSz="342900" rtl="0" eaLnBrk="1" fontAlgn="base" hangingPunct="1">
        <a:spcBef>
          <a:spcPct val="0"/>
        </a:spcBef>
        <a:spcAft>
          <a:spcPct val="0"/>
        </a:spcAft>
        <a:defRPr>
          <a:solidFill>
            <a:schemeClr val="tx1"/>
          </a:solidFill>
          <a:latin typeface="Tahoma" charset="0"/>
          <a:ea typeface="ヒラギノ角ゴ Pro W3" charset="0"/>
        </a:defRPr>
      </a:lvl9pPr>
    </p:titleStyle>
    <p:bodyStyle>
      <a:lvl1pPr marL="144000" indent="-144000" algn="l" defTabSz="342900" rtl="0" eaLnBrk="1" fontAlgn="base" hangingPunct="1">
        <a:spcBef>
          <a:spcPts val="400"/>
        </a:spcBef>
        <a:spcAft>
          <a:spcPct val="0"/>
        </a:spcAft>
        <a:buClr>
          <a:schemeClr val="tx2"/>
        </a:buClr>
        <a:buFont typeface="Arial" charset="0"/>
        <a:buChar char="•"/>
        <a:defRPr kern="1200">
          <a:solidFill>
            <a:schemeClr val="tx1"/>
          </a:solidFill>
          <a:latin typeface="Tahoma"/>
          <a:ea typeface="ヒラギノ角ゴ Pro W3" charset="0"/>
          <a:cs typeface="Tahoma"/>
        </a:defRPr>
      </a:lvl1pPr>
      <a:lvl2pPr marL="360000" indent="-144000" algn="l" defTabSz="342900" rtl="0" eaLnBrk="1" fontAlgn="base" hangingPunct="1">
        <a:spcBef>
          <a:spcPts val="400"/>
        </a:spcBef>
        <a:spcAft>
          <a:spcPct val="0"/>
        </a:spcAft>
        <a:buClr>
          <a:schemeClr val="tx2"/>
        </a:buClr>
        <a:buFont typeface="Arial" charset="0"/>
        <a:buChar char="•"/>
        <a:defRPr sz="1600" b="0" i="0" u="none" kern="1200">
          <a:solidFill>
            <a:schemeClr val="tx1"/>
          </a:solidFill>
          <a:latin typeface="Tahoma"/>
          <a:ea typeface="ヒラギノ角ゴ Pro W3" charset="0"/>
          <a:cs typeface="Tahoma"/>
        </a:defRPr>
      </a:lvl2pPr>
      <a:lvl3pPr marL="576000" indent="-144000" algn="l" defTabSz="342900" rtl="0" eaLnBrk="1" fontAlgn="base" hangingPunct="1">
        <a:spcBef>
          <a:spcPts val="400"/>
        </a:spcBef>
        <a:spcAft>
          <a:spcPct val="0"/>
        </a:spcAft>
        <a:buClr>
          <a:schemeClr val="tx2"/>
        </a:buClr>
        <a:buFont typeface="Arial" charset="0"/>
        <a:buChar char="•"/>
        <a:defRPr sz="1600" kern="1200">
          <a:solidFill>
            <a:schemeClr val="tx1"/>
          </a:solidFill>
          <a:latin typeface="Tahoma"/>
          <a:ea typeface="ヒラギノ角ゴ Pro W3" charset="0"/>
          <a:cs typeface="Tahoma"/>
        </a:defRPr>
      </a:lvl3pPr>
      <a:lvl4pPr marL="792000" indent="-144000" algn="l" defTabSz="342900" rtl="0" eaLnBrk="1" fontAlgn="base" hangingPunct="1">
        <a:spcBef>
          <a:spcPts val="400"/>
        </a:spcBef>
        <a:spcAft>
          <a:spcPct val="0"/>
        </a:spcAft>
        <a:buClr>
          <a:schemeClr val="tx2"/>
        </a:buClr>
        <a:buSzPct val="70000"/>
        <a:buFont typeface="Courier New"/>
        <a:buChar char="o"/>
        <a:defRPr sz="1400" kern="1200">
          <a:solidFill>
            <a:schemeClr val="tx1"/>
          </a:solidFill>
          <a:latin typeface="Tahoma"/>
          <a:ea typeface="ヒラギノ角ゴ Pro W3" charset="0"/>
          <a:cs typeface="Tahoma"/>
        </a:defRPr>
      </a:lvl4pPr>
      <a:lvl5pPr marL="936000" indent="-144000" algn="l" defTabSz="342900" rtl="0" eaLnBrk="1" fontAlgn="base" hangingPunct="1">
        <a:spcBef>
          <a:spcPts val="400"/>
        </a:spcBef>
        <a:spcAft>
          <a:spcPct val="0"/>
        </a:spcAft>
        <a:buClr>
          <a:schemeClr val="tx2"/>
        </a:buClr>
        <a:buSzPct val="75000"/>
        <a:buFont typeface="Tahoma Bold"/>
        <a:buChar char="–"/>
        <a:defRPr sz="1400" kern="1200">
          <a:solidFill>
            <a:schemeClr val="tx1"/>
          </a:solidFill>
          <a:latin typeface="Tahoma"/>
          <a:ea typeface="ヒラギノ角ゴ Pro W3" charset="0"/>
          <a:cs typeface="Tahoma"/>
        </a:defRPr>
      </a:lvl5pPr>
      <a:lvl6pPr marL="1886737" indent="-171522" algn="l" defTabSz="343043" rtl="0" eaLnBrk="1" latinLnBrk="0" hangingPunct="1">
        <a:spcBef>
          <a:spcPct val="20000"/>
        </a:spcBef>
        <a:buFont typeface="Arial"/>
        <a:buChar char="•"/>
        <a:defRPr sz="1500" kern="1200">
          <a:solidFill>
            <a:schemeClr val="tx1"/>
          </a:solidFill>
          <a:latin typeface="+mn-lt"/>
          <a:ea typeface="+mn-ea"/>
          <a:cs typeface="+mn-cs"/>
        </a:defRPr>
      </a:lvl6pPr>
      <a:lvl7pPr marL="2229780" indent="-171522" algn="l" defTabSz="343043" rtl="0" eaLnBrk="1" latinLnBrk="0" hangingPunct="1">
        <a:spcBef>
          <a:spcPct val="20000"/>
        </a:spcBef>
        <a:buFont typeface="Arial"/>
        <a:buChar char="•"/>
        <a:defRPr sz="1500" kern="1200">
          <a:solidFill>
            <a:schemeClr val="tx1"/>
          </a:solidFill>
          <a:latin typeface="+mn-lt"/>
          <a:ea typeface="+mn-ea"/>
          <a:cs typeface="+mn-cs"/>
        </a:defRPr>
      </a:lvl7pPr>
      <a:lvl8pPr marL="2572823" indent="-171522" algn="l" defTabSz="343043" rtl="0" eaLnBrk="1" latinLnBrk="0" hangingPunct="1">
        <a:spcBef>
          <a:spcPct val="20000"/>
        </a:spcBef>
        <a:buFont typeface="Arial"/>
        <a:buChar char="•"/>
        <a:defRPr sz="1500" kern="1200">
          <a:solidFill>
            <a:schemeClr val="tx1"/>
          </a:solidFill>
          <a:latin typeface="+mn-lt"/>
          <a:ea typeface="+mn-ea"/>
          <a:cs typeface="+mn-cs"/>
        </a:defRPr>
      </a:lvl8pPr>
      <a:lvl9pPr marL="2915866" indent="-171522" algn="l" defTabSz="3430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3043" rtl="0" eaLnBrk="1" latinLnBrk="0" hangingPunct="1">
        <a:defRPr sz="1400" kern="1200">
          <a:solidFill>
            <a:schemeClr val="tx1"/>
          </a:solidFill>
          <a:latin typeface="+mn-lt"/>
          <a:ea typeface="+mn-ea"/>
          <a:cs typeface="+mn-cs"/>
        </a:defRPr>
      </a:lvl1pPr>
      <a:lvl2pPr marL="343043" algn="l" defTabSz="343043" rtl="0" eaLnBrk="1" latinLnBrk="0" hangingPunct="1">
        <a:defRPr sz="1400" kern="1200">
          <a:solidFill>
            <a:schemeClr val="tx1"/>
          </a:solidFill>
          <a:latin typeface="+mn-lt"/>
          <a:ea typeface="+mn-ea"/>
          <a:cs typeface="+mn-cs"/>
        </a:defRPr>
      </a:lvl2pPr>
      <a:lvl3pPr marL="686086" algn="l" defTabSz="343043" rtl="0" eaLnBrk="1" latinLnBrk="0" hangingPunct="1">
        <a:defRPr sz="1400" kern="1200">
          <a:solidFill>
            <a:schemeClr val="tx1"/>
          </a:solidFill>
          <a:latin typeface="+mn-lt"/>
          <a:ea typeface="+mn-ea"/>
          <a:cs typeface="+mn-cs"/>
        </a:defRPr>
      </a:lvl3pPr>
      <a:lvl4pPr marL="1029129" algn="l" defTabSz="343043" rtl="0" eaLnBrk="1" latinLnBrk="0" hangingPunct="1">
        <a:defRPr sz="1400" kern="1200">
          <a:solidFill>
            <a:schemeClr val="tx1"/>
          </a:solidFill>
          <a:latin typeface="+mn-lt"/>
          <a:ea typeface="+mn-ea"/>
          <a:cs typeface="+mn-cs"/>
        </a:defRPr>
      </a:lvl4pPr>
      <a:lvl5pPr marL="1372172" algn="l" defTabSz="343043" rtl="0" eaLnBrk="1" latinLnBrk="0" hangingPunct="1">
        <a:defRPr sz="1400" kern="1200">
          <a:solidFill>
            <a:schemeClr val="tx1"/>
          </a:solidFill>
          <a:latin typeface="+mn-lt"/>
          <a:ea typeface="+mn-ea"/>
          <a:cs typeface="+mn-cs"/>
        </a:defRPr>
      </a:lvl5pPr>
      <a:lvl6pPr marL="1715215" algn="l" defTabSz="343043" rtl="0" eaLnBrk="1" latinLnBrk="0" hangingPunct="1">
        <a:defRPr sz="1400" kern="1200">
          <a:solidFill>
            <a:schemeClr val="tx1"/>
          </a:solidFill>
          <a:latin typeface="+mn-lt"/>
          <a:ea typeface="+mn-ea"/>
          <a:cs typeface="+mn-cs"/>
        </a:defRPr>
      </a:lvl6pPr>
      <a:lvl7pPr marL="2058258" algn="l" defTabSz="343043" rtl="0" eaLnBrk="1" latinLnBrk="0" hangingPunct="1">
        <a:defRPr sz="1400" kern="1200">
          <a:solidFill>
            <a:schemeClr val="tx1"/>
          </a:solidFill>
          <a:latin typeface="+mn-lt"/>
          <a:ea typeface="+mn-ea"/>
          <a:cs typeface="+mn-cs"/>
        </a:defRPr>
      </a:lvl7pPr>
      <a:lvl8pPr marL="2401302" algn="l" defTabSz="343043" rtl="0" eaLnBrk="1" latinLnBrk="0" hangingPunct="1">
        <a:defRPr sz="1400" kern="1200">
          <a:solidFill>
            <a:schemeClr val="tx1"/>
          </a:solidFill>
          <a:latin typeface="+mn-lt"/>
          <a:ea typeface="+mn-ea"/>
          <a:cs typeface="+mn-cs"/>
        </a:defRPr>
      </a:lvl8pPr>
      <a:lvl9pPr marL="2744345" algn="l" defTabSz="34304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8070" y="2184400"/>
            <a:ext cx="5894903" cy="876852"/>
          </a:xfrm>
        </p:spPr>
        <p:txBody>
          <a:bodyPr/>
          <a:lstStyle/>
          <a:p>
            <a:r>
              <a:rPr lang="en-US" sz="2400" dirty="0" smtClean="0"/>
              <a:t>ISO </a:t>
            </a:r>
            <a:r>
              <a:rPr lang="en-US" sz="2400" dirty="0" smtClean="0"/>
              <a:t>9001:2015</a:t>
            </a:r>
            <a:r>
              <a:rPr lang="en-US" sz="2400" dirty="0" smtClean="0"/>
              <a:t/>
            </a:r>
            <a:br>
              <a:rPr lang="en-US" sz="2400" dirty="0" smtClean="0"/>
            </a:br>
            <a:r>
              <a:rPr lang="en-US" sz="2400" dirty="0" smtClean="0"/>
              <a:t>Explaining the Key Changes</a:t>
            </a:r>
            <a:endParaRPr lang="en-GB" dirty="0"/>
          </a:p>
        </p:txBody>
      </p:sp>
      <p:sp>
        <p:nvSpPr>
          <p:cNvPr id="5" name="Date Placeholder 4"/>
          <p:cNvSpPr>
            <a:spLocks noGrp="1"/>
          </p:cNvSpPr>
          <p:nvPr>
            <p:ph type="dt" sz="half" idx="13"/>
          </p:nvPr>
        </p:nvSpPr>
        <p:spPr/>
        <p:txBody>
          <a:bodyPr/>
          <a:lstStyle/>
          <a:p>
            <a:pPr>
              <a:defRPr/>
            </a:pPr>
            <a:r>
              <a:rPr lang="en-GB" dirty="0" smtClean="0"/>
              <a:t>08/12/2015</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885" y="1782417"/>
            <a:ext cx="1000472" cy="1515533"/>
          </a:xfrm>
          <a:prstGeom prst="rect">
            <a:avLst/>
          </a:prstGeom>
        </p:spPr>
      </p:pic>
    </p:spTree>
    <p:extLst>
      <p:ext uri="{BB962C8B-B14F-4D97-AF65-F5344CB8AC3E}">
        <p14:creationId xmlns:p14="http://schemas.microsoft.com/office/powerpoint/2010/main" val="1571995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involvement</a:t>
            </a:r>
            <a:endParaRPr lang="en-GB" dirty="0"/>
          </a:p>
        </p:txBody>
      </p:sp>
      <p:sp>
        <p:nvSpPr>
          <p:cNvPr id="3" name="Content Placeholder 2"/>
          <p:cNvSpPr>
            <a:spLocks noGrp="1"/>
          </p:cNvSpPr>
          <p:nvPr>
            <p:ph idx="1"/>
          </p:nvPr>
        </p:nvSpPr>
        <p:spPr/>
        <p:txBody>
          <a:bodyPr/>
          <a:lstStyle/>
          <a:p>
            <a:pPr>
              <a:spcAft>
                <a:spcPts val="1200"/>
              </a:spcAft>
            </a:pPr>
            <a:r>
              <a:rPr lang="en-GB" sz="1800" dirty="0" smtClean="0"/>
              <a:t>You </a:t>
            </a:r>
            <a:r>
              <a:rPr lang="en-GB" sz="1800" dirty="0"/>
              <a:t>need to be aware of </a:t>
            </a:r>
            <a:endParaRPr lang="en-GB" sz="1800" dirty="0" smtClean="0"/>
          </a:p>
          <a:p>
            <a:pPr lvl="1">
              <a:spcAft>
                <a:spcPts val="1200"/>
              </a:spcAft>
            </a:pPr>
            <a:r>
              <a:rPr lang="en-GB" sz="1800" dirty="0" smtClean="0"/>
              <a:t>Our quality </a:t>
            </a:r>
            <a:r>
              <a:rPr lang="en-GB" sz="1800" dirty="0"/>
              <a:t>policy: </a:t>
            </a:r>
          </a:p>
          <a:p>
            <a:pPr lvl="1">
              <a:spcAft>
                <a:spcPts val="1200"/>
              </a:spcAft>
            </a:pPr>
            <a:r>
              <a:rPr lang="en-GB" sz="1800" dirty="0" smtClean="0"/>
              <a:t>How </a:t>
            </a:r>
            <a:r>
              <a:rPr lang="en-GB" sz="1800" dirty="0"/>
              <a:t>your work may impact </a:t>
            </a:r>
            <a:r>
              <a:rPr lang="en-GB" sz="1800" dirty="0" smtClean="0"/>
              <a:t>the quality policy</a:t>
            </a:r>
          </a:p>
          <a:p>
            <a:pPr lvl="1">
              <a:spcAft>
                <a:spcPts val="1200"/>
              </a:spcAft>
            </a:pPr>
            <a:r>
              <a:rPr lang="en-GB" sz="1800" dirty="0" smtClean="0"/>
              <a:t>Your contribution to the effectiveness of the QMS</a:t>
            </a:r>
            <a:endParaRPr lang="en-GB" sz="1800" dirty="0"/>
          </a:p>
          <a:p>
            <a:pPr lvl="1">
              <a:spcAft>
                <a:spcPts val="1200"/>
              </a:spcAft>
            </a:pPr>
            <a:r>
              <a:rPr lang="en-GB" sz="1800" dirty="0" smtClean="0"/>
              <a:t>Implications </a:t>
            </a:r>
            <a:r>
              <a:rPr lang="en-GB" sz="1800" dirty="0"/>
              <a:t>of not conforming with our </a:t>
            </a:r>
            <a:r>
              <a:rPr lang="en-GB" sz="1800" dirty="0" smtClean="0"/>
              <a:t>QMS</a:t>
            </a:r>
            <a:endParaRPr lang="en-GB" sz="1800" dirty="0"/>
          </a:p>
          <a:p>
            <a:endParaRPr lang="en-GB" dirty="0" smtClean="0"/>
          </a:p>
          <a:p>
            <a:pPr marL="0" indent="0">
              <a:buNone/>
            </a:pPr>
            <a:endParaRPr lang="en-GB"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7983416" y="0"/>
            <a:ext cx="890392" cy="1137138"/>
          </a:xfrm>
          <a:prstGeom prst="rect">
            <a:avLst/>
          </a:prstGeom>
          <a:noFill/>
          <a:ln>
            <a:noFill/>
          </a:ln>
        </p:spPr>
      </p:pic>
    </p:spTree>
    <p:extLst>
      <p:ext uri="{BB962C8B-B14F-4D97-AF65-F5344CB8AC3E}">
        <p14:creationId xmlns:p14="http://schemas.microsoft.com/office/powerpoint/2010/main" val="3594960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Project Team </a:t>
            </a:r>
            <a:endParaRPr lang="en-GB" dirty="0"/>
          </a:p>
        </p:txBody>
      </p:sp>
      <p:sp>
        <p:nvSpPr>
          <p:cNvPr id="4" name="Footer Placeholder 3"/>
          <p:cNvSpPr>
            <a:spLocks noGrp="1"/>
          </p:cNvSpPr>
          <p:nvPr>
            <p:ph type="ftr" sz="quarter" idx="12"/>
          </p:nvPr>
        </p:nvSpPr>
        <p:spPr/>
        <p:txBody>
          <a:bodyPr/>
          <a:lstStyle/>
          <a:p>
            <a:pPr>
              <a:defRPr/>
            </a:pPr>
            <a:endParaRPr lang="en-US" dirty="0"/>
          </a:p>
        </p:txBody>
      </p:sp>
      <p:sp>
        <p:nvSpPr>
          <p:cNvPr id="5" name="Date Placeholder 4"/>
          <p:cNvSpPr>
            <a:spLocks noGrp="1"/>
          </p:cNvSpPr>
          <p:nvPr>
            <p:ph type="dt" sz="half" idx="13"/>
          </p:nvPr>
        </p:nvSpPr>
        <p:spPr/>
        <p:txBody>
          <a:bodyPr/>
          <a:lstStyle/>
          <a:p>
            <a:pPr>
              <a:defRPr/>
            </a:pPr>
            <a:r>
              <a:rPr lang="en-GB" dirty="0" smtClean="0"/>
              <a:t>08/12/2015</a:t>
            </a:r>
            <a:endParaRPr lang="en-US" dirty="0"/>
          </a:p>
        </p:txBody>
      </p:sp>
      <p:sp>
        <p:nvSpPr>
          <p:cNvPr id="9" name="Content Placeholder 8"/>
          <p:cNvSpPr>
            <a:spLocks noGrp="1"/>
          </p:cNvSpPr>
          <p:nvPr>
            <p:ph idx="1"/>
          </p:nvPr>
        </p:nvSpPr>
        <p:spPr/>
        <p:txBody>
          <a:bodyPr/>
          <a:lstStyle/>
          <a:p>
            <a:pPr>
              <a:spcAft>
                <a:spcPts val="600"/>
              </a:spcAft>
              <a:buFont typeface="Arial" pitchFamily="34" charset="0"/>
              <a:buChar char="•"/>
            </a:pPr>
            <a:r>
              <a:rPr lang="en-GB" dirty="0" smtClean="0"/>
              <a:t>Insert Names </a:t>
            </a:r>
          </a:p>
          <a:p>
            <a:pPr>
              <a:spcAft>
                <a:spcPts val="600"/>
              </a:spcAft>
              <a:buFont typeface="Arial" pitchFamily="34" charset="0"/>
              <a:buChar char="•"/>
            </a:pPr>
            <a:endParaRPr lang="en-GB" dirty="0"/>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7983416" y="0"/>
            <a:ext cx="890392" cy="1137138"/>
          </a:xfrm>
          <a:prstGeom prst="rect">
            <a:avLst/>
          </a:prstGeom>
          <a:noFill/>
          <a:ln>
            <a:noFill/>
          </a:ln>
        </p:spPr>
      </p:pic>
    </p:spTree>
    <p:extLst>
      <p:ext uri="{BB962C8B-B14F-4D97-AF65-F5344CB8AC3E}">
        <p14:creationId xmlns:p14="http://schemas.microsoft.com/office/powerpoint/2010/main" val="2323037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Steps/Timescales </a:t>
            </a:r>
            <a:endParaRPr lang="en-GB" dirty="0"/>
          </a:p>
        </p:txBody>
      </p:sp>
      <p:sp>
        <p:nvSpPr>
          <p:cNvPr id="3" name="Content Placeholder 2"/>
          <p:cNvSpPr>
            <a:spLocks noGrp="1"/>
          </p:cNvSpPr>
          <p:nvPr>
            <p:ph idx="1"/>
          </p:nvPr>
        </p:nvSpPr>
        <p:spPr/>
        <p:txBody>
          <a:bodyPr/>
          <a:lstStyle/>
          <a:p>
            <a:pPr>
              <a:lnSpc>
                <a:spcPct val="150000"/>
              </a:lnSpc>
              <a:buFont typeface="Arial" pitchFamily="34" charset="0"/>
              <a:buChar char="•"/>
            </a:pPr>
            <a:r>
              <a:rPr lang="en-GB" dirty="0" smtClean="0"/>
              <a:t>Insert timescales…</a:t>
            </a:r>
            <a:endParaRPr lang="en-GB" b="1" dirty="0"/>
          </a:p>
        </p:txBody>
      </p:sp>
      <p:sp>
        <p:nvSpPr>
          <p:cNvPr id="4" name="Footer Placeholder 3"/>
          <p:cNvSpPr>
            <a:spLocks noGrp="1"/>
          </p:cNvSpPr>
          <p:nvPr>
            <p:ph type="ftr" sz="quarter" idx="12"/>
          </p:nvPr>
        </p:nvSpPr>
        <p:spPr/>
        <p:txBody>
          <a:bodyPr/>
          <a:lstStyle/>
          <a:p>
            <a:pPr>
              <a:defRPr/>
            </a:pPr>
            <a:endParaRPr lang="en-US" dirty="0"/>
          </a:p>
        </p:txBody>
      </p:sp>
      <p:sp>
        <p:nvSpPr>
          <p:cNvPr id="5" name="Date Placeholder 4"/>
          <p:cNvSpPr>
            <a:spLocks noGrp="1"/>
          </p:cNvSpPr>
          <p:nvPr>
            <p:ph type="dt" sz="half" idx="13"/>
          </p:nvPr>
        </p:nvSpPr>
        <p:spPr/>
        <p:txBody>
          <a:bodyPr/>
          <a:lstStyle/>
          <a:p>
            <a:pPr>
              <a:defRPr/>
            </a:pPr>
            <a:r>
              <a:rPr lang="en-GB" dirty="0" smtClean="0"/>
              <a:t>08/12/2015</a:t>
            </a:r>
            <a:endParaRPr lang="en-US" dirty="0"/>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7983416" y="0"/>
            <a:ext cx="890392" cy="1137138"/>
          </a:xfrm>
          <a:prstGeom prst="rect">
            <a:avLst/>
          </a:prstGeom>
          <a:noFill/>
          <a:ln>
            <a:noFill/>
          </a:ln>
        </p:spPr>
      </p:pic>
    </p:spTree>
    <p:extLst>
      <p:ext uri="{BB962C8B-B14F-4D97-AF65-F5344CB8AC3E}">
        <p14:creationId xmlns:p14="http://schemas.microsoft.com/office/powerpoint/2010/main" val="2467192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4464292"/>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p:txBody>
          <a:bodyPr/>
          <a:lstStyle/>
          <a:p>
            <a:pPr>
              <a:spcAft>
                <a:spcPts val="600"/>
              </a:spcAft>
            </a:pPr>
            <a:r>
              <a:rPr lang="en-GB" dirty="0" smtClean="0"/>
              <a:t>A changing world - background to the revision</a:t>
            </a:r>
          </a:p>
          <a:p>
            <a:pPr>
              <a:spcAft>
                <a:spcPts val="600"/>
              </a:spcAft>
            </a:pPr>
            <a:r>
              <a:rPr lang="en-GB" dirty="0" smtClean="0"/>
              <a:t>Why ISO 9001 is important</a:t>
            </a:r>
          </a:p>
          <a:p>
            <a:pPr>
              <a:spcAft>
                <a:spcPts val="600"/>
              </a:spcAft>
            </a:pPr>
            <a:r>
              <a:rPr lang="en-GB" dirty="0" smtClean="0"/>
              <a:t>What are the key changes</a:t>
            </a:r>
          </a:p>
          <a:p>
            <a:pPr>
              <a:spcAft>
                <a:spcPts val="600"/>
              </a:spcAft>
            </a:pPr>
            <a:r>
              <a:rPr lang="en-GB" dirty="0" smtClean="0"/>
              <a:t>What are the benefits</a:t>
            </a:r>
          </a:p>
          <a:p>
            <a:pPr>
              <a:spcAft>
                <a:spcPts val="600"/>
              </a:spcAft>
            </a:pPr>
            <a:r>
              <a:rPr lang="en-GB" dirty="0" smtClean="0"/>
              <a:t>What we need to do</a:t>
            </a:r>
          </a:p>
          <a:p>
            <a:pPr>
              <a:spcAft>
                <a:spcPts val="600"/>
              </a:spcAft>
            </a:pPr>
            <a:r>
              <a:rPr lang="en-GB" dirty="0" smtClean="0"/>
              <a:t>Our project team</a:t>
            </a:r>
          </a:p>
          <a:p>
            <a:pPr>
              <a:spcAft>
                <a:spcPts val="600"/>
              </a:spcAft>
            </a:pPr>
            <a:r>
              <a:rPr lang="en-GB" dirty="0" smtClean="0"/>
              <a:t>Next steps</a:t>
            </a:r>
          </a:p>
          <a:p>
            <a:pPr>
              <a:spcAft>
                <a:spcPts val="600"/>
              </a:spcAft>
            </a:pPr>
            <a:endParaRPr lang="en-GB" dirty="0" smtClean="0"/>
          </a:p>
          <a:p>
            <a:pPr>
              <a:spcAft>
                <a:spcPts val="600"/>
              </a:spcAft>
            </a:pPr>
            <a:endParaRPr lang="en-GB" dirty="0" smtClean="0"/>
          </a:p>
          <a:p>
            <a:pPr marL="0" indent="0">
              <a:spcAft>
                <a:spcPts val="600"/>
              </a:spcAft>
              <a:buNone/>
            </a:pPr>
            <a:endParaRPr lang="en-GB" dirty="0" smtClean="0"/>
          </a:p>
        </p:txBody>
      </p:sp>
      <p:sp>
        <p:nvSpPr>
          <p:cNvPr id="4" name="Footer Placeholder 3"/>
          <p:cNvSpPr>
            <a:spLocks noGrp="1"/>
          </p:cNvSpPr>
          <p:nvPr>
            <p:ph type="ftr" sz="quarter" idx="12"/>
          </p:nvPr>
        </p:nvSpPr>
        <p:spPr/>
        <p:txBody>
          <a:bodyPr/>
          <a:lstStyle/>
          <a:p>
            <a:pPr>
              <a:defRPr/>
            </a:pPr>
            <a:endParaRPr lang="en-US" dirty="0"/>
          </a:p>
        </p:txBody>
      </p:sp>
      <p:sp>
        <p:nvSpPr>
          <p:cNvPr id="5" name="Date Placeholder 4"/>
          <p:cNvSpPr>
            <a:spLocks noGrp="1"/>
          </p:cNvSpPr>
          <p:nvPr>
            <p:ph type="dt" sz="half" idx="13"/>
          </p:nvPr>
        </p:nvSpPr>
        <p:spPr/>
        <p:txBody>
          <a:bodyPr/>
          <a:lstStyle/>
          <a:p>
            <a:pPr>
              <a:defRPr/>
            </a:pPr>
            <a:r>
              <a:rPr lang="en-GB" dirty="0" smtClean="0"/>
              <a:t>08/12/2015</a:t>
            </a:r>
            <a:endParaRPr lang="en-US" dirty="0"/>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7983416" y="0"/>
            <a:ext cx="890392" cy="1137138"/>
          </a:xfrm>
          <a:prstGeom prst="rect">
            <a:avLst/>
          </a:prstGeom>
          <a:noFill/>
          <a:ln>
            <a:noFill/>
          </a:ln>
        </p:spPr>
      </p:pic>
    </p:spTree>
    <p:extLst>
      <p:ext uri="{BB962C8B-B14F-4D97-AF65-F5344CB8AC3E}">
        <p14:creationId xmlns:p14="http://schemas.microsoft.com/office/powerpoint/2010/main" val="3502274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823"/>
            <a:ext cx="8229600" cy="360336"/>
          </a:xfrm>
        </p:spPr>
        <p:txBody>
          <a:bodyPr/>
          <a:lstStyle/>
          <a:p>
            <a:r>
              <a:rPr lang="en-GB" dirty="0" smtClean="0"/>
              <a:t>A changing world since 2000</a:t>
            </a:r>
            <a:endParaRPr lang="en-GB" dirty="0"/>
          </a:p>
        </p:txBody>
      </p:sp>
      <p:sp>
        <p:nvSpPr>
          <p:cNvPr id="5" name="Content Placeholder 4"/>
          <p:cNvSpPr>
            <a:spLocks noGrp="1"/>
          </p:cNvSpPr>
          <p:nvPr>
            <p:ph idx="1"/>
          </p:nvPr>
        </p:nvSpPr>
        <p:spPr>
          <a:xfrm>
            <a:off x="457200" y="927832"/>
            <a:ext cx="8229600" cy="3546475"/>
          </a:xfrm>
        </p:spPr>
        <p:txBody>
          <a:bodyPr/>
          <a:lstStyle/>
          <a:p>
            <a:pPr marL="0" indent="0">
              <a:buNone/>
            </a:pPr>
            <a:r>
              <a:rPr lang="en-GB" sz="1800" dirty="0" smtClean="0"/>
              <a:t>Increasing market competitiveness and price sensitivity</a:t>
            </a:r>
          </a:p>
          <a:p>
            <a:pPr lvl="1"/>
            <a:r>
              <a:rPr lang="en-GB" sz="1800" dirty="0" smtClean="0"/>
              <a:t>nationally</a:t>
            </a:r>
          </a:p>
          <a:p>
            <a:pPr lvl="1"/>
            <a:r>
              <a:rPr lang="en-GB" sz="1800" dirty="0" smtClean="0"/>
              <a:t>internationally</a:t>
            </a:r>
          </a:p>
          <a:p>
            <a:pPr marL="342900" indent="-342900">
              <a:buFont typeface="+mj-lt"/>
              <a:buAutoNum type="arabicPeriod"/>
            </a:pPr>
            <a:endParaRPr lang="en-GB" sz="1000" dirty="0" smtClean="0"/>
          </a:p>
          <a:p>
            <a:pPr marL="0" indent="0">
              <a:buNone/>
            </a:pPr>
            <a:r>
              <a:rPr lang="en-GB" sz="1800" dirty="0" smtClean="0"/>
              <a:t>Recession led restructuring</a:t>
            </a:r>
          </a:p>
          <a:p>
            <a:pPr lvl="1"/>
            <a:r>
              <a:rPr lang="en-GB" sz="1800" dirty="0"/>
              <a:t>c</a:t>
            </a:r>
            <a:r>
              <a:rPr lang="en-GB" sz="1800" dirty="0" smtClean="0"/>
              <a:t>omplex</a:t>
            </a:r>
          </a:p>
          <a:p>
            <a:pPr lvl="1"/>
            <a:r>
              <a:rPr lang="en-GB" sz="1800" dirty="0"/>
              <a:t>l</a:t>
            </a:r>
            <a:r>
              <a:rPr lang="en-GB" sz="1800" dirty="0" smtClean="0"/>
              <a:t>eaner with less resources</a:t>
            </a:r>
          </a:p>
          <a:p>
            <a:pPr lvl="1"/>
            <a:r>
              <a:rPr lang="en-GB" sz="1800" dirty="0"/>
              <a:t>c</a:t>
            </a:r>
            <a:r>
              <a:rPr lang="en-GB" sz="1800" dirty="0" smtClean="0"/>
              <a:t>ost conscious</a:t>
            </a:r>
            <a:endParaRPr lang="en-GB" sz="1800" dirty="0"/>
          </a:p>
          <a:p>
            <a:pPr marL="342900" indent="-342900">
              <a:buFont typeface="+mj-lt"/>
              <a:buAutoNum type="arabicPeriod"/>
            </a:pPr>
            <a:endParaRPr lang="en-GB" sz="1000" dirty="0" smtClean="0"/>
          </a:p>
          <a:p>
            <a:pPr marL="0" indent="0">
              <a:buNone/>
            </a:pPr>
            <a:r>
              <a:rPr lang="en-GB" sz="1800" dirty="0" smtClean="0"/>
              <a:t>Better understanding of risk prevention</a:t>
            </a:r>
          </a:p>
          <a:p>
            <a:pPr marL="0" indent="0">
              <a:buNone/>
            </a:pPr>
            <a:endParaRPr lang="en-GB" sz="1000" dirty="0" smtClean="0"/>
          </a:p>
          <a:p>
            <a:pPr marL="0" indent="0">
              <a:buNone/>
            </a:pPr>
            <a:r>
              <a:rPr lang="en-GB" sz="1800" dirty="0" smtClean="0"/>
              <a:t>Greater focus on corporate reputation and governance</a:t>
            </a:r>
            <a:endParaRPr lang="en-GB" sz="1800" dirty="0"/>
          </a:p>
        </p:txBody>
      </p:sp>
      <p:sp>
        <p:nvSpPr>
          <p:cNvPr id="4" name="Footer Placeholder 3"/>
          <p:cNvSpPr>
            <a:spLocks noGrp="1"/>
          </p:cNvSpPr>
          <p:nvPr>
            <p:ph type="ftr" sz="quarter" idx="12"/>
          </p:nvPr>
        </p:nvSpPr>
        <p:spPr/>
        <p:txBody>
          <a:bodyPr/>
          <a:lstStyle/>
          <a:p>
            <a:pPr>
              <a:defRPr/>
            </a:pPr>
            <a:endParaRPr lang="en-US" dirty="0"/>
          </a:p>
        </p:txBody>
      </p:sp>
      <p:sp>
        <p:nvSpPr>
          <p:cNvPr id="3" name="Date Placeholder 2"/>
          <p:cNvSpPr>
            <a:spLocks noGrp="1"/>
          </p:cNvSpPr>
          <p:nvPr>
            <p:ph type="dt" sz="half" idx="13"/>
          </p:nvPr>
        </p:nvSpPr>
        <p:spPr/>
        <p:txBody>
          <a:bodyPr/>
          <a:lstStyle/>
          <a:p>
            <a:pPr>
              <a:defRPr/>
            </a:pPr>
            <a:fld id="{338E79CD-F80C-4BF0-BFA5-50DB208BEC82}" type="datetime1">
              <a:rPr lang="en-GB" smtClean="0"/>
              <a:pPr>
                <a:defRPr/>
              </a:pPr>
              <a:t>02/10/2015</a:t>
            </a:fld>
            <a:endParaRPr lang="en-US" dirty="0"/>
          </a:p>
        </p:txBody>
      </p:sp>
      <p:pic>
        <p:nvPicPr>
          <p:cNvPr id="9" name="Picture 2" descr="C:\Users\saniks\Desktop\Starting-blocks-ISO-9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6281" y="2488367"/>
            <a:ext cx="4377128" cy="30996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7983416" y="0"/>
            <a:ext cx="890392" cy="1137138"/>
          </a:xfrm>
          <a:prstGeom prst="rect">
            <a:avLst/>
          </a:prstGeom>
          <a:noFill/>
          <a:ln>
            <a:noFill/>
          </a:ln>
        </p:spPr>
      </p:pic>
    </p:spTree>
    <p:extLst>
      <p:ext uri="{BB962C8B-B14F-4D97-AF65-F5344CB8AC3E}">
        <p14:creationId xmlns:p14="http://schemas.microsoft.com/office/powerpoint/2010/main" val="1410852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 to the revision</a:t>
            </a:r>
            <a:endParaRPr lang="en-GB" dirty="0"/>
          </a:p>
        </p:txBody>
      </p:sp>
      <p:sp>
        <p:nvSpPr>
          <p:cNvPr id="3" name="Content Placeholder 2"/>
          <p:cNvSpPr>
            <a:spLocks noGrp="1"/>
          </p:cNvSpPr>
          <p:nvPr>
            <p:ph idx="1"/>
          </p:nvPr>
        </p:nvSpPr>
        <p:spPr>
          <a:xfrm>
            <a:off x="457200" y="826077"/>
            <a:ext cx="8229600" cy="3546475"/>
          </a:xfrm>
        </p:spPr>
        <p:txBody>
          <a:bodyPr/>
          <a:lstStyle/>
          <a:p>
            <a:r>
              <a:rPr lang="en-US" dirty="0"/>
              <a:t>All standards are reviewed regularly to ensure they:</a:t>
            </a:r>
          </a:p>
          <a:p>
            <a:pPr lvl="1">
              <a:buFont typeface="Arial" pitchFamily="34" charset="0"/>
              <a:buChar char="•"/>
            </a:pPr>
            <a:r>
              <a:rPr lang="en-US" dirty="0" smtClean="0"/>
              <a:t>Adapt </a:t>
            </a:r>
            <a:r>
              <a:rPr lang="en-US" dirty="0"/>
              <a:t>to a changing world</a:t>
            </a:r>
          </a:p>
          <a:p>
            <a:pPr lvl="1">
              <a:buFont typeface="Arial" pitchFamily="34" charset="0"/>
              <a:buChar char="•"/>
            </a:pPr>
            <a:r>
              <a:rPr lang="en-US" dirty="0" smtClean="0"/>
              <a:t>Place </a:t>
            </a:r>
            <a:r>
              <a:rPr lang="en-US" dirty="0"/>
              <a:t>greater focus on the </a:t>
            </a:r>
            <a:r>
              <a:rPr lang="en-US" dirty="0" smtClean="0"/>
              <a:t>customer and enhanced </a:t>
            </a:r>
            <a:r>
              <a:rPr lang="en-US" dirty="0"/>
              <a:t>customer satisfaction</a:t>
            </a:r>
          </a:p>
          <a:p>
            <a:pPr lvl="1">
              <a:buFont typeface="Arial" pitchFamily="34" charset="0"/>
              <a:buChar char="•"/>
            </a:pPr>
            <a:r>
              <a:rPr lang="en-US" dirty="0" smtClean="0"/>
              <a:t>Reflect </a:t>
            </a:r>
            <a:r>
              <a:rPr lang="en-US" dirty="0"/>
              <a:t>increasingly complex organizational environments</a:t>
            </a:r>
          </a:p>
          <a:p>
            <a:pPr lvl="1">
              <a:buFont typeface="Arial" pitchFamily="34" charset="0"/>
              <a:buChar char="•"/>
            </a:pPr>
            <a:r>
              <a:rPr lang="en-US" dirty="0" smtClean="0"/>
              <a:t>Address </a:t>
            </a:r>
            <a:r>
              <a:rPr lang="en-US" dirty="0"/>
              <a:t>the needs of all relevant parties/stakeholders</a:t>
            </a:r>
            <a:endParaRPr lang="en-GB" dirty="0"/>
          </a:p>
          <a:p>
            <a:endParaRPr lang="en-US" dirty="0" smtClean="0"/>
          </a:p>
          <a:p>
            <a:r>
              <a:rPr lang="en-US" dirty="0" smtClean="0"/>
              <a:t>Major </a:t>
            </a:r>
            <a:r>
              <a:rPr lang="en-US" dirty="0"/>
              <a:t>changes include:</a:t>
            </a:r>
          </a:p>
          <a:p>
            <a:pPr lvl="1">
              <a:buFont typeface="Arial" pitchFamily="34" charset="0"/>
              <a:buChar char="•"/>
            </a:pPr>
            <a:r>
              <a:rPr lang="en-US" dirty="0" smtClean="0"/>
              <a:t>A </a:t>
            </a:r>
            <a:r>
              <a:rPr lang="en-US" dirty="0"/>
              <a:t>foundation for the integration with other management systems</a:t>
            </a:r>
          </a:p>
          <a:p>
            <a:pPr lvl="1">
              <a:buFont typeface="Arial" pitchFamily="34" charset="0"/>
              <a:buChar char="•"/>
            </a:pPr>
            <a:r>
              <a:rPr lang="en-US" dirty="0" smtClean="0"/>
              <a:t>An </a:t>
            </a:r>
            <a:r>
              <a:rPr lang="en-US" dirty="0"/>
              <a:t>introduction to risk-based thinking</a:t>
            </a:r>
          </a:p>
          <a:p>
            <a:pPr lvl="1">
              <a:buFont typeface="Arial" pitchFamily="34" charset="0"/>
              <a:buChar char="•"/>
            </a:pPr>
            <a:r>
              <a:rPr lang="en-US" dirty="0" smtClean="0"/>
              <a:t>Aligning </a:t>
            </a:r>
            <a:r>
              <a:rPr lang="en-US" dirty="0"/>
              <a:t>QMS policies and objectives with organizational strategy</a:t>
            </a:r>
          </a:p>
          <a:p>
            <a:pPr lvl="1">
              <a:buFont typeface="Arial" pitchFamily="34" charset="0"/>
              <a:buChar char="•"/>
            </a:pPr>
            <a:r>
              <a:rPr lang="en-US" dirty="0" smtClean="0"/>
              <a:t>Greater </a:t>
            </a:r>
            <a:r>
              <a:rPr lang="en-US" dirty="0"/>
              <a:t>flexibility with documentation </a:t>
            </a:r>
          </a:p>
          <a:p>
            <a:pPr marL="0" indent="0">
              <a:spcAft>
                <a:spcPts val="600"/>
              </a:spcAft>
              <a:buNone/>
            </a:pPr>
            <a:endParaRPr lang="en-GB" dirty="0" smtClean="0"/>
          </a:p>
        </p:txBody>
      </p:sp>
      <p:sp>
        <p:nvSpPr>
          <p:cNvPr id="4" name="Footer Placeholder 3"/>
          <p:cNvSpPr>
            <a:spLocks noGrp="1"/>
          </p:cNvSpPr>
          <p:nvPr>
            <p:ph type="ftr" sz="quarter" idx="12"/>
          </p:nvPr>
        </p:nvSpPr>
        <p:spPr/>
        <p:txBody>
          <a:bodyPr/>
          <a:lstStyle/>
          <a:p>
            <a:pPr>
              <a:defRPr/>
            </a:pPr>
            <a:endParaRPr lang="en-US" dirty="0"/>
          </a:p>
        </p:txBody>
      </p:sp>
      <p:sp>
        <p:nvSpPr>
          <p:cNvPr id="5" name="Date Placeholder 4"/>
          <p:cNvSpPr>
            <a:spLocks noGrp="1"/>
          </p:cNvSpPr>
          <p:nvPr>
            <p:ph type="dt" sz="half" idx="13"/>
          </p:nvPr>
        </p:nvSpPr>
        <p:spPr/>
        <p:txBody>
          <a:bodyPr/>
          <a:lstStyle/>
          <a:p>
            <a:pPr>
              <a:defRPr/>
            </a:pPr>
            <a:r>
              <a:rPr lang="en-GB" dirty="0" smtClean="0"/>
              <a:t>08/12/2015</a:t>
            </a:r>
            <a:endParaRPr lang="en-US" dirty="0"/>
          </a:p>
        </p:txBody>
      </p:sp>
      <p:sp>
        <p:nvSpPr>
          <p:cNvPr id="7" name="Rectangle 6"/>
          <p:cNvSpPr/>
          <p:nvPr/>
        </p:nvSpPr>
        <p:spPr>
          <a:xfrm>
            <a:off x="2462609" y="4133397"/>
            <a:ext cx="4191000" cy="95410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100000"/>
              </a:lnSpc>
              <a:spcBef>
                <a:spcPts val="3000"/>
              </a:spcBef>
              <a:defRPr/>
            </a:pPr>
            <a:r>
              <a:rPr lang="en-US" sz="2800" dirty="0">
                <a:solidFill>
                  <a:schemeClr val="tx1"/>
                </a:solidFill>
              </a:rPr>
              <a:t>C</a:t>
            </a:r>
            <a:r>
              <a:rPr lang="en-US" sz="2800" b="0" dirty="0" smtClean="0">
                <a:solidFill>
                  <a:schemeClr val="tx1"/>
                </a:solidFill>
              </a:rPr>
              <a:t>ustomers</a:t>
            </a:r>
            <a:r>
              <a:rPr lang="en-US" sz="2800" b="0" dirty="0" smtClean="0">
                <a:solidFill>
                  <a:schemeClr val="tx1"/>
                </a:solidFill>
                <a:ea typeface="Verdana" pitchFamily="34" charset="0"/>
                <a:cs typeface="Verdana" pitchFamily="34" charset="0"/>
              </a:rPr>
              <a:t> remain </a:t>
            </a:r>
            <a:r>
              <a:rPr lang="en-US" sz="2800" b="0" dirty="0">
                <a:solidFill>
                  <a:schemeClr val="tx1"/>
                </a:solidFill>
                <a:ea typeface="Verdana" pitchFamily="34" charset="0"/>
                <a:cs typeface="Verdana" pitchFamily="34" charset="0"/>
              </a:rPr>
              <a:t>the primary focus</a:t>
            </a: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7983416" y="0"/>
            <a:ext cx="890392" cy="1137138"/>
          </a:xfrm>
          <a:prstGeom prst="rect">
            <a:avLst/>
          </a:prstGeom>
          <a:noFill/>
          <a:ln>
            <a:noFill/>
          </a:ln>
        </p:spPr>
      </p:pic>
    </p:spTree>
    <p:extLst>
      <p:ext uri="{BB962C8B-B14F-4D97-AF65-F5344CB8AC3E}">
        <p14:creationId xmlns:p14="http://schemas.microsoft.com/office/powerpoint/2010/main" val="738934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ISO 9001 is important</a:t>
            </a:r>
            <a:endParaRPr lang="en-GB" dirty="0"/>
          </a:p>
        </p:txBody>
      </p:sp>
      <p:sp>
        <p:nvSpPr>
          <p:cNvPr id="3" name="Content Placeholder 2"/>
          <p:cNvSpPr>
            <a:spLocks noGrp="1"/>
          </p:cNvSpPr>
          <p:nvPr>
            <p:ph idx="1"/>
          </p:nvPr>
        </p:nvSpPr>
        <p:spPr/>
        <p:txBody>
          <a:bodyPr/>
          <a:lstStyle/>
          <a:p>
            <a:pPr marL="0" indent="0">
              <a:buNone/>
            </a:pPr>
            <a:r>
              <a:rPr lang="en-GB" dirty="0" smtClean="0"/>
              <a:t>ISO 9001 has helped over a million organizations throughout the world to </a:t>
            </a:r>
          </a:p>
          <a:p>
            <a:endParaRPr lang="en-GB" dirty="0" smtClean="0"/>
          </a:p>
          <a:p>
            <a:pPr lvl="1"/>
            <a:r>
              <a:rPr lang="en-GB" dirty="0" smtClean="0"/>
              <a:t>Improve products and services</a:t>
            </a:r>
          </a:p>
          <a:p>
            <a:pPr lvl="1"/>
            <a:r>
              <a:rPr lang="en-GB" dirty="0" smtClean="0"/>
              <a:t>Inspires trust in their businesses</a:t>
            </a:r>
          </a:p>
          <a:p>
            <a:pPr lvl="1"/>
            <a:r>
              <a:rPr lang="en-GB" dirty="0" smtClean="0"/>
              <a:t>Reduce the likelihood of mistakes </a:t>
            </a:r>
          </a:p>
          <a:p>
            <a:pPr lvl="1"/>
            <a:r>
              <a:rPr lang="en-GB" dirty="0" smtClean="0"/>
              <a:t>Attract new customers</a:t>
            </a:r>
          </a:p>
          <a:p>
            <a:pPr lvl="1"/>
            <a:r>
              <a:rPr lang="en-GB" dirty="0" smtClean="0"/>
              <a:t>Access tender lists</a:t>
            </a:r>
          </a:p>
          <a:p>
            <a:pPr lvl="1"/>
            <a:r>
              <a:rPr lang="en-GB" dirty="0" smtClean="0"/>
              <a:t>Increase competitiveness </a:t>
            </a:r>
          </a:p>
        </p:txBody>
      </p:sp>
      <p:sp>
        <p:nvSpPr>
          <p:cNvPr id="4" name="Footer Placeholder 3"/>
          <p:cNvSpPr>
            <a:spLocks noGrp="1"/>
          </p:cNvSpPr>
          <p:nvPr>
            <p:ph type="ftr" sz="quarter" idx="12"/>
          </p:nvPr>
        </p:nvSpPr>
        <p:spPr/>
        <p:txBody>
          <a:bodyPr/>
          <a:lstStyle/>
          <a:p>
            <a:pPr>
              <a:defRPr/>
            </a:pPr>
            <a:endParaRPr lang="en-US" dirty="0"/>
          </a:p>
        </p:txBody>
      </p:sp>
      <p:sp>
        <p:nvSpPr>
          <p:cNvPr id="5" name="Date Placeholder 4"/>
          <p:cNvSpPr>
            <a:spLocks noGrp="1"/>
          </p:cNvSpPr>
          <p:nvPr>
            <p:ph type="dt" sz="half" idx="13"/>
          </p:nvPr>
        </p:nvSpPr>
        <p:spPr/>
        <p:txBody>
          <a:bodyPr/>
          <a:lstStyle/>
          <a:p>
            <a:pPr>
              <a:defRPr/>
            </a:pPr>
            <a:r>
              <a:rPr lang="en-GB" dirty="0" smtClean="0"/>
              <a:t>08/12/2015</a:t>
            </a:r>
            <a:endParaRPr lang="en-US" dirty="0"/>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7983416" y="0"/>
            <a:ext cx="890392" cy="1137138"/>
          </a:xfrm>
          <a:prstGeom prst="rect">
            <a:avLst/>
          </a:prstGeom>
          <a:noFill/>
          <a:ln>
            <a:noFill/>
          </a:ln>
        </p:spPr>
      </p:pic>
    </p:spTree>
    <p:extLst>
      <p:ext uri="{BB962C8B-B14F-4D97-AF65-F5344CB8AC3E}">
        <p14:creationId xmlns:p14="http://schemas.microsoft.com/office/powerpoint/2010/main" val="1045813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what’s new? </a:t>
            </a:r>
            <a:endParaRPr lang="en-GB" dirty="0"/>
          </a:p>
        </p:txBody>
      </p:sp>
      <p:sp>
        <p:nvSpPr>
          <p:cNvPr id="5" name="Date Placeholder 4"/>
          <p:cNvSpPr>
            <a:spLocks noGrp="1"/>
          </p:cNvSpPr>
          <p:nvPr>
            <p:ph type="dt" sz="half" idx="13"/>
          </p:nvPr>
        </p:nvSpPr>
        <p:spPr/>
        <p:txBody>
          <a:bodyPr/>
          <a:lstStyle/>
          <a:p>
            <a:pPr>
              <a:defRPr/>
            </a:pPr>
            <a:fld id="{F891E4AB-FA89-49AF-9D68-2E21B0AA388D}" type="datetime1">
              <a:rPr lang="en-GB" smtClean="0">
                <a:solidFill>
                  <a:prstClr val="black"/>
                </a:solidFill>
              </a:rPr>
              <a:pPr>
                <a:defRPr/>
              </a:pPr>
              <a:t>02/10/2015</a:t>
            </a:fld>
            <a:endParaRPr lang="en-US" dirty="0">
              <a:solidFill>
                <a:prstClr val="black"/>
              </a:solidFill>
            </a:endParaRPr>
          </a:p>
        </p:txBody>
      </p:sp>
      <p:graphicFrame>
        <p:nvGraphicFramePr>
          <p:cNvPr id="6" name="Content Placeholder 4"/>
          <p:cNvGraphicFramePr>
            <a:graphicFrameLocks/>
          </p:cNvGraphicFramePr>
          <p:nvPr>
            <p:extLst>
              <p:ext uri="{D42A27DB-BD31-4B8C-83A1-F6EECF244321}">
                <p14:modId xmlns:p14="http://schemas.microsoft.com/office/powerpoint/2010/main" val="1588162937"/>
              </p:ext>
            </p:extLst>
          </p:nvPr>
        </p:nvGraphicFramePr>
        <p:xfrm>
          <a:off x="457200" y="825709"/>
          <a:ext cx="8544910" cy="3583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684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93006"/>
            <a:ext cx="8229600" cy="360336"/>
          </a:xfrm>
        </p:spPr>
        <p:txBody>
          <a:bodyPr/>
          <a:lstStyle/>
          <a:p>
            <a:r>
              <a:rPr lang="en-GB" dirty="0" smtClean="0"/>
              <a:t>ISO 9001 Key differences </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85196345"/>
              </p:ext>
            </p:extLst>
          </p:nvPr>
        </p:nvGraphicFramePr>
        <p:xfrm>
          <a:off x="457200" y="571150"/>
          <a:ext cx="8229601" cy="4436778"/>
        </p:xfrm>
        <a:graphic>
          <a:graphicData uri="http://schemas.openxmlformats.org/drawingml/2006/table">
            <a:tbl>
              <a:tblPr firstRow="1" bandRow="1">
                <a:tableStyleId>{5C22544A-7EE6-4342-B048-85BDC9FD1C3A}</a:tableStyleId>
              </a:tblPr>
              <a:tblGrid>
                <a:gridCol w="2477386"/>
                <a:gridCol w="2881423"/>
                <a:gridCol w="2870792"/>
              </a:tblGrid>
              <a:tr h="257532">
                <a:tc>
                  <a:txBody>
                    <a:bodyPr/>
                    <a:lstStyle/>
                    <a:p>
                      <a:pPr algn="l"/>
                      <a:r>
                        <a:rPr lang="it-IT" sz="1200" b="1" i="0" u="none" strike="noStrike" baseline="0" dirty="0" smtClean="0">
                          <a:solidFill>
                            <a:srgbClr val="000000"/>
                          </a:solidFill>
                          <a:latin typeface="+mn-lt"/>
                        </a:rPr>
                        <a:t>ISO 9001:2008 </a:t>
                      </a:r>
                      <a:r>
                        <a:rPr lang="it-IT" sz="1200" b="0" i="0" u="none" strike="noStrike" baseline="0" dirty="0" smtClean="0">
                          <a:solidFill>
                            <a:srgbClr val="000000"/>
                          </a:solidFill>
                          <a:latin typeface="+mn-lt"/>
                        </a:rPr>
                        <a:t>		</a:t>
                      </a:r>
                    </a:p>
                  </a:txBody>
                  <a:tcPr/>
                </a:tc>
                <a:tc>
                  <a:txBody>
                    <a:bodyPr/>
                    <a:lstStyle/>
                    <a:p>
                      <a:pPr algn="l"/>
                      <a:r>
                        <a:rPr lang="it-IT" sz="1200" b="1" i="0" u="none" strike="noStrike" baseline="0" dirty="0" smtClean="0">
                          <a:solidFill>
                            <a:srgbClr val="000000"/>
                          </a:solidFill>
                          <a:latin typeface="+mn-lt"/>
                        </a:rPr>
                        <a:t>ISO </a:t>
                      </a:r>
                      <a:r>
                        <a:rPr lang="it-IT" sz="1200" b="1" i="0" u="none" strike="noStrike" baseline="0" dirty="0" smtClean="0">
                          <a:solidFill>
                            <a:srgbClr val="000000"/>
                          </a:solidFill>
                          <a:latin typeface="+mn-lt"/>
                        </a:rPr>
                        <a:t>9001:2015 </a:t>
                      </a:r>
                      <a:r>
                        <a:rPr lang="it-IT" sz="1200" b="0" i="0" u="none" strike="noStrike" baseline="0" dirty="0" smtClean="0">
                          <a:solidFill>
                            <a:srgbClr val="000000"/>
                          </a:solidFill>
                          <a:latin typeface="+mn-lt"/>
                        </a:rPr>
                        <a:t>	</a:t>
                      </a:r>
                    </a:p>
                  </a:txBody>
                  <a:tcPr/>
                </a:tc>
                <a:tc>
                  <a:txBody>
                    <a:bodyPr/>
                    <a:lstStyle/>
                    <a:p>
                      <a:pPr algn="l"/>
                      <a:endParaRPr lang="it-IT" sz="1200" b="0" i="0" u="none" strike="noStrike" baseline="0" dirty="0" smtClean="0">
                        <a:solidFill>
                          <a:srgbClr val="000000"/>
                        </a:solidFill>
                        <a:latin typeface="+mn-lt"/>
                      </a:endParaRPr>
                    </a:p>
                  </a:txBody>
                  <a:tcPr/>
                </a:tc>
              </a:tr>
              <a:tr h="254917">
                <a:tc>
                  <a:txBody>
                    <a:bodyPr/>
                    <a:lstStyle/>
                    <a:p>
                      <a:r>
                        <a:rPr lang="en-GB" sz="1000" b="1" i="0" u="none" strike="noStrike" baseline="0" dirty="0" smtClean="0">
                          <a:solidFill>
                            <a:schemeClr val="accent6">
                              <a:lumMod val="75000"/>
                            </a:schemeClr>
                          </a:solidFill>
                          <a:latin typeface="+mn-lt"/>
                        </a:rPr>
                        <a:t>0 Introduction </a:t>
                      </a:r>
                      <a:r>
                        <a:rPr lang="en-GB" sz="1000" b="0" i="0" u="none" strike="noStrike" baseline="0" dirty="0" smtClean="0">
                          <a:solidFill>
                            <a:schemeClr val="accent6">
                              <a:lumMod val="75000"/>
                            </a:schemeClr>
                          </a:solidFill>
                          <a:latin typeface="+mn-lt"/>
                        </a:rPr>
                        <a:t>		</a:t>
                      </a:r>
                    </a:p>
                  </a:txBody>
                  <a:tcPr>
                    <a:solidFill>
                      <a:schemeClr val="accent2">
                        <a:lumMod val="20000"/>
                        <a:lumOff val="80000"/>
                      </a:schemeClr>
                    </a:solidFill>
                  </a:tcPr>
                </a:tc>
                <a:tc>
                  <a:txBody>
                    <a:bodyPr/>
                    <a:lstStyle/>
                    <a:p>
                      <a:r>
                        <a:rPr lang="en-GB" sz="1000" b="1" i="0" u="none" strike="noStrike" baseline="0" dirty="0" smtClean="0">
                          <a:solidFill>
                            <a:schemeClr val="accent6">
                              <a:lumMod val="75000"/>
                            </a:schemeClr>
                          </a:solidFill>
                          <a:latin typeface="+mn-lt"/>
                        </a:rPr>
                        <a:t>0 Introduction </a:t>
                      </a:r>
                      <a:r>
                        <a:rPr lang="en-GB" sz="1000" b="0" i="0" u="none" strike="noStrike" baseline="0" dirty="0" smtClean="0">
                          <a:solidFill>
                            <a:schemeClr val="accent6">
                              <a:lumMod val="75000"/>
                            </a:schemeClr>
                          </a:solidFill>
                          <a:latin typeface="+mn-lt"/>
                        </a:rPr>
                        <a:t>	</a:t>
                      </a:r>
                    </a:p>
                  </a:txBody>
                  <a:tcPr>
                    <a:solidFill>
                      <a:schemeClr val="accent2">
                        <a:lumMod val="20000"/>
                        <a:lumOff val="80000"/>
                      </a:schemeClr>
                    </a:solidFill>
                  </a:tcPr>
                </a:tc>
                <a:tc>
                  <a:txBody>
                    <a:bodyPr/>
                    <a:lstStyle/>
                    <a:p>
                      <a:endParaRPr lang="en-GB" sz="1000" b="0" i="0" u="none" strike="noStrike" baseline="0" dirty="0" smtClean="0">
                        <a:solidFill>
                          <a:schemeClr val="accent6">
                            <a:lumMod val="75000"/>
                          </a:schemeClr>
                        </a:solidFill>
                        <a:latin typeface="+mn-lt"/>
                      </a:endParaRPr>
                    </a:p>
                  </a:txBody>
                  <a:tcPr>
                    <a:solidFill>
                      <a:schemeClr val="accent2">
                        <a:lumMod val="20000"/>
                        <a:lumOff val="80000"/>
                      </a:schemeClr>
                    </a:solidFill>
                  </a:tcPr>
                </a:tc>
              </a:tr>
              <a:tr h="254917">
                <a:tc>
                  <a:txBody>
                    <a:bodyPr/>
                    <a:lstStyle/>
                    <a:p>
                      <a:r>
                        <a:rPr lang="en-GB" sz="1000" b="1" i="0" u="none" strike="noStrike" baseline="0" dirty="0" smtClean="0">
                          <a:solidFill>
                            <a:schemeClr val="accent6">
                              <a:lumMod val="75000"/>
                            </a:schemeClr>
                          </a:solidFill>
                          <a:latin typeface="+mn-lt"/>
                        </a:rPr>
                        <a:t>1 Scope </a:t>
                      </a:r>
                      <a:r>
                        <a:rPr lang="en-GB" sz="1000" b="0" i="0" u="none" strike="noStrike" baseline="0" dirty="0" smtClean="0">
                          <a:solidFill>
                            <a:schemeClr val="accent6">
                              <a:lumMod val="75000"/>
                            </a:schemeClr>
                          </a:solidFill>
                          <a:latin typeface="+mn-lt"/>
                        </a:rPr>
                        <a:t>	</a:t>
                      </a:r>
                    </a:p>
                  </a:txBody>
                  <a:tcPr>
                    <a:solidFill>
                      <a:schemeClr val="accent2">
                        <a:lumMod val="20000"/>
                        <a:lumOff val="80000"/>
                      </a:schemeClr>
                    </a:solidFill>
                  </a:tcPr>
                </a:tc>
                <a:tc>
                  <a:txBody>
                    <a:bodyPr/>
                    <a:lstStyle/>
                    <a:p>
                      <a:r>
                        <a:rPr lang="en-GB" sz="1000" b="1" i="0" u="none" strike="noStrike" baseline="0" dirty="0" smtClean="0">
                          <a:solidFill>
                            <a:schemeClr val="accent6">
                              <a:lumMod val="75000"/>
                            </a:schemeClr>
                          </a:solidFill>
                          <a:latin typeface="+mn-lt"/>
                        </a:rPr>
                        <a:t>1 Scope </a:t>
                      </a:r>
                      <a:r>
                        <a:rPr lang="en-GB" sz="1000" b="0" i="0" u="none" strike="noStrike" baseline="0" dirty="0" smtClean="0">
                          <a:solidFill>
                            <a:schemeClr val="accent6">
                              <a:lumMod val="75000"/>
                            </a:schemeClr>
                          </a:solidFill>
                          <a:latin typeface="+mn-lt"/>
                        </a:rPr>
                        <a:t>	</a:t>
                      </a:r>
                    </a:p>
                  </a:txBody>
                  <a:tcPr>
                    <a:solidFill>
                      <a:schemeClr val="accent2">
                        <a:lumMod val="20000"/>
                        <a:lumOff val="80000"/>
                      </a:schemeClr>
                    </a:solidFill>
                  </a:tcPr>
                </a:tc>
                <a:tc>
                  <a:txBody>
                    <a:bodyPr/>
                    <a:lstStyle/>
                    <a:p>
                      <a:endParaRPr lang="en-GB" sz="1000" b="0" i="0" u="none" strike="noStrike" baseline="0" dirty="0" smtClean="0">
                        <a:solidFill>
                          <a:schemeClr val="accent6">
                            <a:lumMod val="75000"/>
                          </a:schemeClr>
                        </a:solidFill>
                        <a:latin typeface="+mn-lt"/>
                      </a:endParaRPr>
                    </a:p>
                  </a:txBody>
                  <a:tcPr>
                    <a:solidFill>
                      <a:schemeClr val="accent2">
                        <a:lumMod val="20000"/>
                        <a:lumOff val="80000"/>
                      </a:schemeClr>
                    </a:solidFill>
                  </a:tcPr>
                </a:tc>
              </a:tr>
              <a:tr h="276158">
                <a:tc>
                  <a:txBody>
                    <a:bodyPr/>
                    <a:lstStyle/>
                    <a:p>
                      <a:r>
                        <a:rPr lang="en-GB" sz="1000" b="1" i="0" u="none" strike="noStrike" baseline="0" dirty="0" smtClean="0">
                          <a:solidFill>
                            <a:schemeClr val="accent6">
                              <a:lumMod val="75000"/>
                            </a:schemeClr>
                          </a:solidFill>
                          <a:latin typeface="+mn-lt"/>
                        </a:rPr>
                        <a:t>2 Normative references </a:t>
                      </a:r>
                      <a:endParaRPr lang="en-GB" sz="1000" b="0" i="0" u="none" strike="noStrike" baseline="0" dirty="0" smtClean="0">
                        <a:solidFill>
                          <a:schemeClr val="accent6">
                            <a:lumMod val="75000"/>
                          </a:schemeClr>
                        </a:solidFill>
                        <a:latin typeface="+mn-lt"/>
                      </a:endParaRPr>
                    </a:p>
                  </a:txBody>
                  <a:tcPr>
                    <a:solidFill>
                      <a:schemeClr val="accent2">
                        <a:lumMod val="20000"/>
                        <a:lumOff val="80000"/>
                      </a:schemeClr>
                    </a:solidFill>
                  </a:tcPr>
                </a:tc>
                <a:tc>
                  <a:txBody>
                    <a:bodyPr/>
                    <a:lstStyle/>
                    <a:p>
                      <a:r>
                        <a:rPr lang="en-GB" sz="1000" b="1" i="0" u="none" strike="noStrike" baseline="0" dirty="0" smtClean="0">
                          <a:solidFill>
                            <a:schemeClr val="accent6">
                              <a:lumMod val="75000"/>
                            </a:schemeClr>
                          </a:solidFill>
                          <a:latin typeface="+mn-lt"/>
                        </a:rPr>
                        <a:t>2 Normative references </a:t>
                      </a:r>
                      <a:r>
                        <a:rPr lang="en-GB" sz="1000" b="0" i="0" u="none" strike="noStrike" baseline="0" dirty="0" smtClean="0">
                          <a:solidFill>
                            <a:schemeClr val="accent6">
                              <a:lumMod val="75000"/>
                            </a:schemeClr>
                          </a:solidFill>
                          <a:latin typeface="+mn-lt"/>
                        </a:rPr>
                        <a:t>	</a:t>
                      </a:r>
                    </a:p>
                  </a:txBody>
                  <a:tcPr>
                    <a:solidFill>
                      <a:schemeClr val="accent2">
                        <a:lumMod val="20000"/>
                        <a:lumOff val="80000"/>
                      </a:schemeClr>
                    </a:solidFill>
                  </a:tcPr>
                </a:tc>
                <a:tc>
                  <a:txBody>
                    <a:bodyPr/>
                    <a:lstStyle/>
                    <a:p>
                      <a:endParaRPr lang="en-GB" sz="1000" b="0" i="0" u="none" strike="noStrike" baseline="0" dirty="0" smtClean="0">
                        <a:solidFill>
                          <a:schemeClr val="accent6">
                            <a:lumMod val="75000"/>
                          </a:schemeClr>
                        </a:solidFill>
                        <a:latin typeface="+mn-lt"/>
                      </a:endParaRPr>
                    </a:p>
                  </a:txBody>
                  <a:tcPr>
                    <a:solidFill>
                      <a:schemeClr val="accent2">
                        <a:lumMod val="20000"/>
                        <a:lumOff val="80000"/>
                      </a:schemeClr>
                    </a:solidFill>
                  </a:tcPr>
                </a:tc>
              </a:tr>
              <a:tr h="268511">
                <a:tc>
                  <a:txBody>
                    <a:bodyPr/>
                    <a:lstStyle/>
                    <a:p>
                      <a:r>
                        <a:rPr lang="en-GB" sz="1000" b="1" i="0" u="none" strike="noStrike" baseline="0" dirty="0" smtClean="0">
                          <a:solidFill>
                            <a:schemeClr val="accent6">
                              <a:lumMod val="75000"/>
                            </a:schemeClr>
                          </a:solidFill>
                          <a:latin typeface="+mn-lt"/>
                        </a:rPr>
                        <a:t>3 Terms and definitions </a:t>
                      </a:r>
                      <a:endParaRPr lang="en-GB" sz="1000" b="0" i="0" u="none" strike="noStrike" baseline="0" dirty="0" smtClean="0">
                        <a:solidFill>
                          <a:schemeClr val="accent6">
                            <a:lumMod val="75000"/>
                          </a:schemeClr>
                        </a:solidFill>
                        <a:latin typeface="+mn-lt"/>
                      </a:endParaRPr>
                    </a:p>
                  </a:txBody>
                  <a:tcPr>
                    <a:solidFill>
                      <a:schemeClr val="accent2">
                        <a:lumMod val="20000"/>
                        <a:lumOff val="80000"/>
                      </a:schemeClr>
                    </a:solidFill>
                  </a:tcPr>
                </a:tc>
                <a:tc>
                  <a:txBody>
                    <a:bodyPr/>
                    <a:lstStyle/>
                    <a:p>
                      <a:r>
                        <a:rPr lang="en-GB" sz="1000" b="1" i="0" u="none" strike="noStrike" baseline="0" dirty="0" smtClean="0">
                          <a:solidFill>
                            <a:schemeClr val="accent6">
                              <a:lumMod val="75000"/>
                            </a:schemeClr>
                          </a:solidFill>
                          <a:latin typeface="+mn-lt"/>
                        </a:rPr>
                        <a:t>3 Terms and definitions </a:t>
                      </a:r>
                      <a:r>
                        <a:rPr lang="en-GB" sz="1000" b="0" i="0" u="none" strike="noStrike" baseline="0" dirty="0" smtClean="0">
                          <a:solidFill>
                            <a:schemeClr val="accent6">
                              <a:lumMod val="75000"/>
                            </a:schemeClr>
                          </a:solidFill>
                          <a:latin typeface="+mn-lt"/>
                        </a:rPr>
                        <a:t>	</a:t>
                      </a:r>
                    </a:p>
                  </a:txBody>
                  <a:tcPr>
                    <a:solidFill>
                      <a:schemeClr val="accent2">
                        <a:lumMod val="20000"/>
                        <a:lumOff val="80000"/>
                      </a:schemeClr>
                    </a:solidFill>
                  </a:tcPr>
                </a:tc>
                <a:tc>
                  <a:txBody>
                    <a:bodyPr/>
                    <a:lstStyle/>
                    <a:p>
                      <a:endParaRPr lang="en-GB" sz="1000" b="0" i="0" u="none" strike="noStrike" baseline="0" dirty="0" smtClean="0">
                        <a:solidFill>
                          <a:schemeClr val="accent6">
                            <a:lumMod val="75000"/>
                          </a:schemeClr>
                        </a:solidFill>
                        <a:latin typeface="+mn-lt"/>
                      </a:endParaRPr>
                    </a:p>
                  </a:txBody>
                  <a:tcPr>
                    <a:solidFill>
                      <a:schemeClr val="accent2">
                        <a:lumMod val="20000"/>
                        <a:lumOff val="80000"/>
                      </a:schemeClr>
                    </a:solidFill>
                  </a:tcPr>
                </a:tc>
              </a:tr>
              <a:tr h="364755">
                <a:tc>
                  <a:txBody>
                    <a:bodyPr/>
                    <a:lstStyle/>
                    <a:p>
                      <a:r>
                        <a:rPr lang="en-GB" sz="1200" b="1" i="0" u="none" strike="noStrike" baseline="0" dirty="0" smtClean="0">
                          <a:solidFill>
                            <a:srgbClr val="000000"/>
                          </a:solidFill>
                          <a:latin typeface="+mn-lt"/>
                        </a:rPr>
                        <a:t>4 Quality system </a:t>
                      </a:r>
                      <a:r>
                        <a:rPr lang="en-GB" sz="1200" b="0" i="0" u="none" strike="noStrike" baseline="0" dirty="0" smtClean="0">
                          <a:solidFill>
                            <a:srgbClr val="000000"/>
                          </a:solidFill>
                          <a:latin typeface="+mn-lt"/>
                        </a:rPr>
                        <a:t>	</a:t>
                      </a:r>
                    </a:p>
                  </a:txBody>
                  <a:tcPr anchor="ctr"/>
                </a:tc>
                <a:tc>
                  <a:txBody>
                    <a:bodyPr/>
                    <a:lstStyle/>
                    <a:p>
                      <a:r>
                        <a:rPr lang="en-GB" sz="1200" b="1" i="0" u="none" strike="noStrike" baseline="0" dirty="0" smtClean="0">
                          <a:solidFill>
                            <a:srgbClr val="000000"/>
                          </a:solidFill>
                          <a:latin typeface="+mn-lt"/>
                        </a:rPr>
                        <a:t>4 Context of the organization </a:t>
                      </a:r>
                      <a:r>
                        <a:rPr lang="en-GB" sz="1200" b="0" i="0" u="none" strike="noStrike" baseline="0" dirty="0" smtClean="0">
                          <a:solidFill>
                            <a:srgbClr val="000000"/>
                          </a:solidFill>
                          <a:latin typeface="+mn-lt"/>
                        </a:rPr>
                        <a:t>	</a:t>
                      </a:r>
                    </a:p>
                  </a:txBody>
                  <a:tcPr anchor="ctr"/>
                </a:tc>
                <a:tc>
                  <a:txBody>
                    <a:bodyPr/>
                    <a:lstStyle/>
                    <a:p>
                      <a:pPr marL="0" algn="l" defTabSz="343043" rtl="0" eaLnBrk="1" latinLnBrk="0" hangingPunct="1"/>
                      <a:r>
                        <a:rPr lang="en-GB" sz="1200" b="1" kern="1200" baseline="0" dirty="0" smtClean="0">
                          <a:solidFill>
                            <a:schemeClr val="tx1"/>
                          </a:solidFill>
                          <a:latin typeface="+mn-lt"/>
                          <a:ea typeface="+mn-ea"/>
                          <a:cs typeface="+mn-cs"/>
                        </a:rPr>
                        <a:t>New requirement</a:t>
                      </a:r>
                      <a:endParaRPr lang="en-GB" sz="1200" b="1" kern="1200" baseline="0" dirty="0">
                        <a:solidFill>
                          <a:schemeClr val="tx1"/>
                        </a:solidFill>
                        <a:latin typeface="+mn-lt"/>
                        <a:ea typeface="+mn-ea"/>
                        <a:cs typeface="+mn-cs"/>
                      </a:endParaRPr>
                    </a:p>
                  </a:txBody>
                  <a:tcPr/>
                </a:tc>
              </a:tr>
              <a:tr h="424862">
                <a:tc>
                  <a:txBody>
                    <a:bodyPr/>
                    <a:lstStyle/>
                    <a:p>
                      <a:r>
                        <a:rPr lang="en-GB" sz="1200" b="1" i="0" u="none" strike="noStrike" baseline="0" dirty="0" smtClean="0">
                          <a:solidFill>
                            <a:srgbClr val="000000"/>
                          </a:solidFill>
                          <a:latin typeface="+mn-lt"/>
                        </a:rPr>
                        <a:t>5 Management responsibility </a:t>
                      </a:r>
                      <a:r>
                        <a:rPr lang="en-GB" sz="1200" b="0" i="0" u="none" strike="noStrike" baseline="0" dirty="0" smtClean="0">
                          <a:solidFill>
                            <a:srgbClr val="000000"/>
                          </a:solidFill>
                          <a:latin typeface="+mn-lt"/>
                        </a:rPr>
                        <a:t>	</a:t>
                      </a:r>
                      <a:r>
                        <a:rPr lang="en-GB" sz="1200" b="1" i="0" u="none" strike="noStrike" baseline="0" dirty="0" smtClean="0">
                          <a:solidFill>
                            <a:srgbClr val="000000"/>
                          </a:solidFill>
                          <a:latin typeface="+mn-lt"/>
                        </a:rPr>
                        <a:t> </a:t>
                      </a:r>
                      <a:r>
                        <a:rPr lang="en-GB" sz="1200" b="0" i="0" u="none" strike="noStrike" baseline="0" dirty="0" smtClean="0">
                          <a:solidFill>
                            <a:srgbClr val="000000"/>
                          </a:solidFill>
                          <a:latin typeface="+mn-lt"/>
                        </a:rPr>
                        <a:t>	</a:t>
                      </a:r>
                    </a:p>
                  </a:txBody>
                  <a:tcPr anchor="ctr"/>
                </a:tc>
                <a:tc>
                  <a:txBody>
                    <a:bodyPr/>
                    <a:lstStyle/>
                    <a:p>
                      <a:r>
                        <a:rPr lang="en-GB" sz="1200" b="1" i="0" u="none" strike="noStrike" baseline="0" dirty="0" smtClean="0">
                          <a:solidFill>
                            <a:srgbClr val="000000"/>
                          </a:solidFill>
                          <a:latin typeface="+mn-lt"/>
                        </a:rPr>
                        <a:t>5 Leadership </a:t>
                      </a:r>
                      <a:r>
                        <a:rPr lang="en-GB" sz="1200" b="0" i="0" u="none" strike="noStrike" baseline="0" dirty="0" smtClean="0">
                          <a:solidFill>
                            <a:srgbClr val="000000"/>
                          </a:solidFill>
                          <a:latin typeface="+mn-lt"/>
                        </a:rPr>
                        <a:t>	</a:t>
                      </a:r>
                    </a:p>
                  </a:txBody>
                  <a:tcPr anchor="ctr"/>
                </a:tc>
                <a:tc>
                  <a:txBody>
                    <a:bodyPr/>
                    <a:lstStyle/>
                    <a:p>
                      <a:pPr marL="0" algn="l" defTabSz="343043" rtl="0" eaLnBrk="1" latinLnBrk="0" hangingPunct="1"/>
                      <a:r>
                        <a:rPr lang="en-GB" sz="1200" b="1" kern="1200" baseline="0" dirty="0" smtClean="0">
                          <a:solidFill>
                            <a:schemeClr val="tx1"/>
                          </a:solidFill>
                          <a:latin typeface="+mn-lt"/>
                          <a:ea typeface="+mn-ea"/>
                          <a:cs typeface="+mn-cs"/>
                        </a:rPr>
                        <a:t>Enhanced requirements</a:t>
                      </a:r>
                      <a:endParaRPr lang="en-GB" sz="1200" b="1" kern="1200" baseline="0" dirty="0">
                        <a:solidFill>
                          <a:schemeClr val="tx1"/>
                        </a:solidFill>
                        <a:latin typeface="+mn-lt"/>
                        <a:ea typeface="+mn-ea"/>
                        <a:cs typeface="+mn-cs"/>
                      </a:endParaRPr>
                    </a:p>
                  </a:txBody>
                  <a:tcPr/>
                </a:tc>
              </a:tr>
              <a:tr h="424862">
                <a:tc>
                  <a:txBody>
                    <a:bodyPr/>
                    <a:lstStyle/>
                    <a:p>
                      <a:pPr marL="0" algn="l" defTabSz="343043" rtl="0" eaLnBrk="1" latinLnBrk="0" hangingPunct="1"/>
                      <a:r>
                        <a:rPr lang="en-GB" sz="1200" b="1" i="0" u="none" strike="noStrike" kern="1200" baseline="0" dirty="0" smtClean="0">
                          <a:solidFill>
                            <a:srgbClr val="000000"/>
                          </a:solidFill>
                          <a:latin typeface="+mn-lt"/>
                          <a:ea typeface="+mn-ea"/>
                          <a:cs typeface="+mn-cs"/>
                        </a:rPr>
                        <a:t>6 Resource management </a:t>
                      </a:r>
                    </a:p>
                  </a:txBody>
                  <a:tcPr anchor="ctr"/>
                </a:tc>
                <a:tc>
                  <a:txBody>
                    <a:bodyPr/>
                    <a:lstStyle/>
                    <a:p>
                      <a:pPr marL="0" algn="l" defTabSz="343043" rtl="0" eaLnBrk="1" latinLnBrk="0" hangingPunct="1"/>
                      <a:r>
                        <a:rPr lang="en-GB" sz="1200" b="1" i="0" u="none" strike="noStrike" kern="1200" baseline="0" dirty="0" smtClean="0">
                          <a:solidFill>
                            <a:srgbClr val="000000"/>
                          </a:solidFill>
                          <a:latin typeface="+mn-lt"/>
                          <a:ea typeface="+mn-ea"/>
                          <a:cs typeface="+mn-cs"/>
                        </a:rPr>
                        <a:t>6 Planning</a:t>
                      </a:r>
                    </a:p>
                  </a:txBody>
                  <a:tcPr anchor="ctr"/>
                </a:tc>
                <a:tc>
                  <a:txBody>
                    <a:bodyPr/>
                    <a:lstStyle/>
                    <a:p>
                      <a:pPr marL="0" algn="l" defTabSz="343043" rtl="0" eaLnBrk="1" latinLnBrk="0" hangingPunct="1"/>
                      <a:r>
                        <a:rPr lang="en-GB" sz="1200" b="1" kern="1200" baseline="0" dirty="0" smtClean="0">
                          <a:solidFill>
                            <a:schemeClr val="tx1"/>
                          </a:solidFill>
                          <a:latin typeface="+mn-lt"/>
                          <a:ea typeface="+mn-ea"/>
                          <a:cs typeface="+mn-cs"/>
                        </a:rPr>
                        <a:t>Significant change</a:t>
                      </a:r>
                    </a:p>
                    <a:p>
                      <a:pPr marL="0" algn="l" defTabSz="343043" rtl="0" eaLnBrk="1" latinLnBrk="0" hangingPunct="1"/>
                      <a:r>
                        <a:rPr lang="en-GB" sz="1200" b="1" kern="1200" baseline="0" dirty="0" smtClean="0">
                          <a:solidFill>
                            <a:schemeClr val="tx1"/>
                          </a:solidFill>
                          <a:latin typeface="+mn-lt"/>
                          <a:ea typeface="+mn-ea"/>
                          <a:cs typeface="+mn-cs"/>
                        </a:rPr>
                        <a:t>Enhanced requirements</a:t>
                      </a:r>
                      <a:endParaRPr lang="en-GB" sz="1200" b="1" kern="1200" baseline="0" dirty="0">
                        <a:solidFill>
                          <a:schemeClr val="tx1"/>
                        </a:solidFill>
                        <a:latin typeface="+mn-lt"/>
                        <a:ea typeface="+mn-ea"/>
                        <a:cs typeface="+mn-cs"/>
                      </a:endParaRPr>
                    </a:p>
                  </a:txBody>
                  <a:tcPr/>
                </a:tc>
              </a:tr>
              <a:tr h="424862">
                <a:tc>
                  <a:txBody>
                    <a:bodyPr/>
                    <a:lstStyle/>
                    <a:p>
                      <a:pPr marL="0" algn="l" defTabSz="343043" rtl="0" eaLnBrk="1" latinLnBrk="0" hangingPunct="1"/>
                      <a:r>
                        <a:rPr lang="en-GB" sz="1200" b="1" i="0" u="none" strike="noStrike" kern="1200" baseline="0" dirty="0" smtClean="0">
                          <a:solidFill>
                            <a:schemeClr val="dk1"/>
                          </a:solidFill>
                          <a:latin typeface="+mn-lt"/>
                          <a:ea typeface="+mn-ea"/>
                          <a:cs typeface="+mn-cs"/>
                        </a:rPr>
                        <a:t>7 Product realization </a:t>
                      </a:r>
                      <a:endParaRPr lang="en-GB" sz="1200" b="1" i="0" u="none" strike="noStrike" kern="1200" baseline="0" dirty="0" smtClean="0">
                        <a:solidFill>
                          <a:srgbClr val="000000"/>
                        </a:solidFill>
                        <a:latin typeface="+mn-lt"/>
                        <a:ea typeface="+mn-ea"/>
                        <a:cs typeface="+mn-cs"/>
                      </a:endParaRPr>
                    </a:p>
                  </a:txBody>
                  <a:tcPr anchor="ctr"/>
                </a:tc>
                <a:tc>
                  <a:txBody>
                    <a:bodyPr/>
                    <a:lstStyle/>
                    <a:p>
                      <a:pPr marL="0" algn="l" defTabSz="343043" rtl="0" eaLnBrk="1" latinLnBrk="0" hangingPunct="1"/>
                      <a:r>
                        <a:rPr lang="en-GB" sz="1200" b="1" i="0" u="none" strike="noStrike" kern="1200" baseline="0" dirty="0" smtClean="0">
                          <a:solidFill>
                            <a:srgbClr val="000000"/>
                          </a:solidFill>
                          <a:latin typeface="+mn-lt"/>
                          <a:ea typeface="+mn-ea"/>
                          <a:cs typeface="+mn-cs"/>
                        </a:rPr>
                        <a:t>7 Support 	</a:t>
                      </a:r>
                    </a:p>
                  </a:txBody>
                  <a:tcPr anchor="ctr"/>
                </a:tc>
                <a:tc>
                  <a:txBody>
                    <a:bodyPr/>
                    <a:lstStyle/>
                    <a:p>
                      <a:pPr marL="0" algn="l" defTabSz="343043" rtl="0" eaLnBrk="1" latinLnBrk="0" hangingPunct="1"/>
                      <a:r>
                        <a:rPr lang="en-GB" sz="1200" b="1" kern="1200" baseline="0" dirty="0" smtClean="0">
                          <a:solidFill>
                            <a:schemeClr val="tx1"/>
                          </a:solidFill>
                          <a:latin typeface="+mn-lt"/>
                          <a:ea typeface="+mn-ea"/>
                          <a:cs typeface="+mn-cs"/>
                        </a:rPr>
                        <a:t>Enhanced requirement</a:t>
                      </a:r>
                    </a:p>
                    <a:p>
                      <a:pPr marL="0" algn="l" defTabSz="343043" rtl="0" eaLnBrk="1" latinLnBrk="0" hangingPunct="1"/>
                      <a:r>
                        <a:rPr lang="en-GB" sz="1200" b="1" kern="1200" baseline="0" dirty="0" smtClean="0">
                          <a:solidFill>
                            <a:schemeClr val="tx1"/>
                          </a:solidFill>
                          <a:latin typeface="+mn-lt"/>
                          <a:ea typeface="+mn-ea"/>
                          <a:cs typeface="+mn-cs"/>
                        </a:rPr>
                        <a:t>New requirement</a:t>
                      </a:r>
                      <a:endParaRPr lang="en-GB" sz="1200" b="1" kern="1200" baseline="0" dirty="0">
                        <a:solidFill>
                          <a:schemeClr val="tx1"/>
                        </a:solidFill>
                        <a:latin typeface="+mn-lt"/>
                        <a:ea typeface="+mn-ea"/>
                        <a:cs typeface="+mn-cs"/>
                      </a:endParaRPr>
                    </a:p>
                  </a:txBody>
                  <a:tcPr/>
                </a:tc>
              </a:tr>
              <a:tr h="764752">
                <a:tc>
                  <a:txBody>
                    <a:bodyPr/>
                    <a:lstStyle/>
                    <a:p>
                      <a:pPr marL="0" marR="0" indent="0" algn="l" defTabSz="343043" rtl="0" eaLnBrk="1" fontAlgn="auto" latinLnBrk="0" hangingPunct="1">
                        <a:lnSpc>
                          <a:spcPct val="100000"/>
                        </a:lnSpc>
                        <a:spcBef>
                          <a:spcPts val="0"/>
                        </a:spcBef>
                        <a:spcAft>
                          <a:spcPts val="0"/>
                        </a:spcAft>
                        <a:buClrTx/>
                        <a:buSzTx/>
                        <a:buFontTx/>
                        <a:buNone/>
                        <a:tabLst/>
                        <a:defRPr/>
                      </a:pPr>
                      <a:r>
                        <a:rPr lang="en-GB" sz="1200" b="1" i="0" u="none" strike="noStrike" kern="1200" baseline="0" dirty="0" smtClean="0">
                          <a:solidFill>
                            <a:schemeClr val="dk1"/>
                          </a:solidFill>
                          <a:latin typeface="+mn-lt"/>
                          <a:ea typeface="+mn-ea"/>
                          <a:cs typeface="+mn-cs"/>
                        </a:rPr>
                        <a:t>8 Measurement, analysis and improvement </a:t>
                      </a:r>
                      <a:r>
                        <a:rPr lang="en-GB" sz="1200" b="0" i="0" u="none" strike="noStrike" kern="1200" baseline="0" dirty="0" smtClean="0">
                          <a:solidFill>
                            <a:schemeClr val="dk1"/>
                          </a:solidFill>
                          <a:latin typeface="+mn-lt"/>
                          <a:ea typeface="+mn-ea"/>
                          <a:cs typeface="+mn-cs"/>
                        </a:rPr>
                        <a:t>	</a:t>
                      </a:r>
                    </a:p>
                  </a:txBody>
                  <a:tcPr anchor="ctr"/>
                </a:tc>
                <a:tc>
                  <a:txBody>
                    <a:bodyPr/>
                    <a:lstStyle/>
                    <a:p>
                      <a:r>
                        <a:rPr lang="en-GB" sz="1200" b="1" i="0" u="none" strike="noStrike" kern="1200" baseline="0" dirty="0" smtClean="0">
                          <a:solidFill>
                            <a:schemeClr val="dk1"/>
                          </a:solidFill>
                          <a:latin typeface="+mn-lt"/>
                          <a:ea typeface="+mn-ea"/>
                          <a:cs typeface="+mn-cs"/>
                        </a:rPr>
                        <a:t>8 Operation </a:t>
                      </a:r>
                      <a:r>
                        <a:rPr lang="en-GB" sz="1200" b="0" i="0" u="none" strike="noStrike" kern="1200" baseline="0" dirty="0" smtClean="0">
                          <a:solidFill>
                            <a:schemeClr val="dk1"/>
                          </a:solidFill>
                          <a:latin typeface="+mn-lt"/>
                          <a:ea typeface="+mn-ea"/>
                          <a:cs typeface="+mn-cs"/>
                        </a:rPr>
                        <a:t>	</a:t>
                      </a:r>
                    </a:p>
                  </a:txBody>
                  <a:tcPr anchor="ctr"/>
                </a:tc>
                <a:tc>
                  <a:txBody>
                    <a:bodyPr/>
                    <a:lstStyle/>
                    <a:p>
                      <a:pPr marL="0" algn="l" defTabSz="343043" rtl="0" eaLnBrk="1" latinLnBrk="0" hangingPunct="1"/>
                      <a:r>
                        <a:rPr lang="en-GB" sz="1200" b="1" kern="1200" baseline="0" dirty="0" smtClean="0">
                          <a:solidFill>
                            <a:schemeClr val="tx1"/>
                          </a:solidFill>
                          <a:latin typeface="+mn-lt"/>
                          <a:ea typeface="+mn-ea"/>
                          <a:cs typeface="+mn-cs"/>
                        </a:rPr>
                        <a:t>New requirement</a:t>
                      </a:r>
                    </a:p>
                    <a:p>
                      <a:pPr marL="0" algn="l" defTabSz="343043" rtl="0" eaLnBrk="1" latinLnBrk="0" hangingPunct="1"/>
                      <a:r>
                        <a:rPr lang="en-GB" sz="1200" b="1" kern="1200" baseline="0" dirty="0" smtClean="0">
                          <a:solidFill>
                            <a:schemeClr val="tx1"/>
                          </a:solidFill>
                          <a:latin typeface="+mn-lt"/>
                          <a:ea typeface="+mn-ea"/>
                          <a:cs typeface="+mn-cs"/>
                        </a:rPr>
                        <a:t>Enhanced requirement</a:t>
                      </a:r>
                    </a:p>
                    <a:p>
                      <a:pPr marL="0" algn="l" defTabSz="343043" rtl="0" eaLnBrk="1" latinLnBrk="0" hangingPunct="1"/>
                      <a:r>
                        <a:rPr lang="en-GB" sz="1200" b="1" kern="1200" baseline="0" dirty="0" smtClean="0">
                          <a:solidFill>
                            <a:schemeClr val="tx1"/>
                          </a:solidFill>
                          <a:latin typeface="+mn-lt"/>
                          <a:ea typeface="+mn-ea"/>
                          <a:cs typeface="+mn-cs"/>
                        </a:rPr>
                        <a:t>Simplified requirement</a:t>
                      </a:r>
                    </a:p>
                    <a:p>
                      <a:pPr marL="0" algn="l" defTabSz="343043" rtl="0" eaLnBrk="1" latinLnBrk="0" hangingPunct="1"/>
                      <a:r>
                        <a:rPr lang="en-GB" sz="1200" b="1" kern="1200" baseline="0" dirty="0" smtClean="0">
                          <a:solidFill>
                            <a:schemeClr val="tx1"/>
                          </a:solidFill>
                          <a:latin typeface="+mn-lt"/>
                          <a:ea typeface="+mn-ea"/>
                          <a:cs typeface="+mn-cs"/>
                        </a:rPr>
                        <a:t>Enhanced requirement</a:t>
                      </a:r>
                      <a:endParaRPr lang="en-GB" sz="1200" b="1" kern="1200" baseline="0" dirty="0">
                        <a:solidFill>
                          <a:schemeClr val="tx1"/>
                        </a:solidFill>
                        <a:latin typeface="+mn-lt"/>
                        <a:ea typeface="+mn-ea"/>
                        <a:cs typeface="+mn-cs"/>
                      </a:endParaRPr>
                    </a:p>
                  </a:txBody>
                  <a:tcPr/>
                </a:tc>
              </a:tr>
              <a:tr h="268511">
                <a:tc>
                  <a:txBody>
                    <a:bodyPr/>
                    <a:lstStyle/>
                    <a:p>
                      <a:endParaRPr lang="en-GB" sz="800" b="0" i="0" u="none" strike="noStrike" kern="1200" baseline="0" dirty="0" smtClean="0">
                        <a:solidFill>
                          <a:schemeClr val="dk1"/>
                        </a:solidFill>
                        <a:latin typeface="+mn-lt"/>
                        <a:ea typeface="+mn-ea"/>
                        <a:cs typeface="+mn-cs"/>
                      </a:endParaRPr>
                    </a:p>
                  </a:txBody>
                  <a:tcPr anchor="ctr"/>
                </a:tc>
                <a:tc>
                  <a:txBody>
                    <a:bodyPr/>
                    <a:lstStyle/>
                    <a:p>
                      <a:r>
                        <a:rPr lang="en-GB" sz="1200" b="1" i="0" u="none" strike="noStrike" kern="1200" baseline="0" dirty="0" smtClean="0">
                          <a:solidFill>
                            <a:schemeClr val="dk1"/>
                          </a:solidFill>
                          <a:latin typeface="+mn-lt"/>
                          <a:ea typeface="+mn-ea"/>
                          <a:cs typeface="+mn-cs"/>
                        </a:rPr>
                        <a:t>9 Performance evaluation </a:t>
                      </a:r>
                      <a:r>
                        <a:rPr lang="en-GB" sz="1200" b="0" i="0" u="none" strike="noStrike" kern="1200" baseline="0" dirty="0" smtClean="0">
                          <a:solidFill>
                            <a:schemeClr val="dk1"/>
                          </a:solidFill>
                          <a:latin typeface="+mn-lt"/>
                          <a:ea typeface="+mn-ea"/>
                          <a:cs typeface="+mn-cs"/>
                        </a:rPr>
                        <a:t>	</a:t>
                      </a:r>
                    </a:p>
                  </a:txBody>
                  <a:tcPr anchor="ctr"/>
                </a:tc>
                <a:tc>
                  <a:txBody>
                    <a:bodyPr/>
                    <a:lstStyle/>
                    <a:p>
                      <a:pPr marL="0" algn="l" defTabSz="343043" rtl="0" eaLnBrk="1" latinLnBrk="0" hangingPunct="1"/>
                      <a:r>
                        <a:rPr lang="en-GB" sz="1200" b="1" kern="1200" baseline="0" dirty="0" smtClean="0">
                          <a:solidFill>
                            <a:schemeClr val="tx1"/>
                          </a:solidFill>
                          <a:latin typeface="+mn-lt"/>
                          <a:ea typeface="+mn-ea"/>
                          <a:cs typeface="+mn-cs"/>
                        </a:rPr>
                        <a:t>New requirement</a:t>
                      </a:r>
                      <a:endParaRPr lang="en-GB" sz="1200" b="1" kern="1200" baseline="0" dirty="0">
                        <a:solidFill>
                          <a:schemeClr val="tx1"/>
                        </a:solidFill>
                        <a:latin typeface="+mn-lt"/>
                        <a:ea typeface="+mn-ea"/>
                        <a:cs typeface="+mn-cs"/>
                      </a:endParaRPr>
                    </a:p>
                  </a:txBody>
                  <a:tcPr/>
                </a:tc>
              </a:tr>
              <a:tr h="268511">
                <a:tc>
                  <a:txBody>
                    <a:bodyPr/>
                    <a:lstStyle/>
                    <a:p>
                      <a:endParaRPr lang="en-GB" sz="1200" b="0" i="0" u="none" strike="noStrike" kern="1200" baseline="0" dirty="0" smtClean="0">
                        <a:solidFill>
                          <a:schemeClr val="dk1"/>
                        </a:solidFill>
                        <a:latin typeface="+mn-lt"/>
                        <a:ea typeface="+mn-ea"/>
                        <a:cs typeface="+mn-cs"/>
                      </a:endParaRPr>
                    </a:p>
                  </a:txBody>
                  <a:tcPr anchor="ctr"/>
                </a:tc>
                <a:tc>
                  <a:txBody>
                    <a:bodyPr/>
                    <a:lstStyle/>
                    <a:p>
                      <a:pPr marL="0" marR="0" indent="0" algn="l" defTabSz="343043" rtl="0" eaLnBrk="1" fontAlgn="auto" latinLnBrk="0" hangingPunct="1">
                        <a:lnSpc>
                          <a:spcPct val="100000"/>
                        </a:lnSpc>
                        <a:spcBef>
                          <a:spcPts val="0"/>
                        </a:spcBef>
                        <a:spcAft>
                          <a:spcPts val="0"/>
                        </a:spcAft>
                        <a:buClrTx/>
                        <a:buSzTx/>
                        <a:buFontTx/>
                        <a:buNone/>
                        <a:tabLst/>
                        <a:defRPr/>
                      </a:pPr>
                      <a:r>
                        <a:rPr lang="en-GB" sz="1200" b="1" i="0" u="none" strike="noStrike" kern="1200" baseline="0" dirty="0" smtClean="0">
                          <a:solidFill>
                            <a:schemeClr val="dk1"/>
                          </a:solidFill>
                          <a:latin typeface="+mn-lt"/>
                          <a:ea typeface="+mn-ea"/>
                          <a:cs typeface="+mn-cs"/>
                        </a:rPr>
                        <a:t>10 Improvement </a:t>
                      </a:r>
                      <a:endParaRPr lang="en-GB" sz="1200" b="0" i="0" u="none" strike="noStrike" kern="1200" baseline="0" dirty="0" smtClean="0">
                        <a:solidFill>
                          <a:schemeClr val="dk1"/>
                        </a:solidFill>
                        <a:latin typeface="+mn-lt"/>
                        <a:ea typeface="+mn-ea"/>
                        <a:cs typeface="+mn-cs"/>
                      </a:endParaRPr>
                    </a:p>
                  </a:txBody>
                  <a:tcPr anchor="ctr"/>
                </a:tc>
                <a:tc>
                  <a:txBody>
                    <a:bodyPr/>
                    <a:lstStyle/>
                    <a:p>
                      <a:pPr marL="0" algn="l" defTabSz="343043" rtl="0" eaLnBrk="1" latinLnBrk="0" hangingPunct="1"/>
                      <a:r>
                        <a:rPr lang="en-GB" sz="1200" b="1" kern="1200" baseline="0" dirty="0" smtClean="0">
                          <a:solidFill>
                            <a:schemeClr val="tx1"/>
                          </a:solidFill>
                          <a:latin typeface="+mn-lt"/>
                          <a:ea typeface="+mn-ea"/>
                          <a:cs typeface="+mn-cs"/>
                        </a:rPr>
                        <a:t>More structured approach</a:t>
                      </a:r>
                      <a:endParaRPr lang="en-GB" sz="1200" b="1" kern="1200" baseline="0" dirty="0">
                        <a:solidFill>
                          <a:schemeClr val="tx1"/>
                        </a:solidFill>
                        <a:latin typeface="+mn-lt"/>
                        <a:ea typeface="+mn-ea"/>
                        <a:cs typeface="+mn-cs"/>
                      </a:endParaRPr>
                    </a:p>
                  </a:txBody>
                  <a:tcPr/>
                </a:tc>
              </a:tr>
            </a:tbl>
          </a:graphicData>
        </a:graphic>
      </p:graphicFrame>
      <p:sp>
        <p:nvSpPr>
          <p:cNvPr id="6" name="Oval 5"/>
          <p:cNvSpPr/>
          <p:nvPr/>
        </p:nvSpPr>
        <p:spPr>
          <a:xfrm>
            <a:off x="287080" y="2275377"/>
            <a:ext cx="8399721" cy="277915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5685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smtClean="0"/>
              <a:t>Benefits </a:t>
            </a:r>
            <a:r>
              <a:rPr lang="en-US" sz="2500" dirty="0" smtClean="0">
                <a:solidFill>
                  <a:srgbClr val="FF0000"/>
                </a:solidFill>
              </a:rPr>
              <a:t/>
            </a:r>
            <a:br>
              <a:rPr lang="en-US" sz="2500" dirty="0" smtClean="0">
                <a:solidFill>
                  <a:srgbClr val="FF0000"/>
                </a:solidFill>
              </a:rPr>
            </a:br>
            <a:r>
              <a:rPr lang="en-US" sz="2500" dirty="0" smtClean="0">
                <a:solidFill>
                  <a:srgbClr val="FF0000"/>
                </a:solidFill>
              </a:rPr>
              <a:t/>
            </a:r>
            <a:br>
              <a:rPr lang="en-US" sz="2500" dirty="0" smtClean="0">
                <a:solidFill>
                  <a:srgbClr val="FF0000"/>
                </a:solidFill>
              </a:rPr>
            </a:br>
            <a:r>
              <a:rPr lang="en-US" sz="1400" dirty="0" smtClean="0"/>
              <a:t/>
            </a:r>
            <a:br>
              <a:rPr lang="en-US" sz="1400" dirty="0" smtClean="0"/>
            </a:br>
            <a:endParaRPr lang="en-US" sz="2500" dirty="0"/>
          </a:p>
        </p:txBody>
      </p:sp>
      <p:sp>
        <p:nvSpPr>
          <p:cNvPr id="2" name="Content Placeholder 1"/>
          <p:cNvSpPr>
            <a:spLocks noGrp="1"/>
          </p:cNvSpPr>
          <p:nvPr>
            <p:ph idx="1"/>
          </p:nvPr>
        </p:nvSpPr>
        <p:spPr>
          <a:xfrm>
            <a:off x="457200" y="909200"/>
            <a:ext cx="7523018" cy="3546475"/>
          </a:xfrm>
        </p:spPr>
        <p:txBody>
          <a:bodyPr/>
          <a:lstStyle/>
          <a:p>
            <a:pPr>
              <a:spcAft>
                <a:spcPts val="600"/>
              </a:spcAft>
              <a:buFont typeface="Arial" pitchFamily="34" charset="0"/>
              <a:buChar char="•"/>
            </a:pPr>
            <a:r>
              <a:rPr lang="en-GB" dirty="0" smtClean="0">
                <a:solidFill>
                  <a:srgbClr val="FF0000"/>
                </a:solidFill>
              </a:rPr>
              <a:t>Bringing quality into the heart of our business</a:t>
            </a:r>
          </a:p>
          <a:p>
            <a:pPr lvl="1">
              <a:spcAft>
                <a:spcPts val="600"/>
              </a:spcAft>
              <a:buFont typeface="Arial" pitchFamily="34" charset="0"/>
              <a:buChar char="•"/>
            </a:pPr>
            <a:r>
              <a:rPr lang="en-GB" dirty="0" smtClean="0"/>
              <a:t>Quality management will be integrated and aligned with our business strategies which will improve performance and drive real value</a:t>
            </a:r>
            <a:endParaRPr lang="en-GB" dirty="0"/>
          </a:p>
          <a:p>
            <a:pPr>
              <a:spcAft>
                <a:spcPts val="600"/>
              </a:spcAft>
              <a:buFont typeface="Arial" pitchFamily="34" charset="0"/>
              <a:buChar char="•"/>
            </a:pPr>
            <a:r>
              <a:rPr lang="en-GB" dirty="0" smtClean="0">
                <a:solidFill>
                  <a:srgbClr val="FF0000"/>
                </a:solidFill>
              </a:rPr>
              <a:t>Introduction of risk &amp; opportunity </a:t>
            </a:r>
            <a:r>
              <a:rPr lang="en-GB" dirty="0">
                <a:solidFill>
                  <a:srgbClr val="FF0000"/>
                </a:solidFill>
              </a:rPr>
              <a:t>m</a:t>
            </a:r>
            <a:r>
              <a:rPr lang="en-GB" dirty="0" smtClean="0">
                <a:solidFill>
                  <a:srgbClr val="FF0000"/>
                </a:solidFill>
              </a:rPr>
              <a:t>anagement</a:t>
            </a:r>
          </a:p>
          <a:p>
            <a:pPr lvl="1">
              <a:spcAft>
                <a:spcPts val="600"/>
              </a:spcAft>
              <a:buFont typeface="Arial" pitchFamily="34" charset="0"/>
              <a:buChar char="•"/>
            </a:pPr>
            <a:r>
              <a:rPr lang="en-GB" dirty="0" smtClean="0"/>
              <a:t>Will help identify and manage risk more effectively and </a:t>
            </a:r>
            <a:r>
              <a:rPr lang="en-GB" dirty="0"/>
              <a:t>o</a:t>
            </a:r>
            <a:r>
              <a:rPr lang="en-GB" dirty="0" smtClean="0"/>
              <a:t>pportunities that contribute to bottom line improvements</a:t>
            </a:r>
            <a:endParaRPr lang="en-GB" dirty="0"/>
          </a:p>
          <a:p>
            <a:pPr>
              <a:spcAft>
                <a:spcPts val="600"/>
              </a:spcAft>
              <a:buFont typeface="Arial" pitchFamily="34" charset="0"/>
              <a:buChar char="•"/>
            </a:pPr>
            <a:r>
              <a:rPr lang="en-GB" dirty="0" smtClean="0">
                <a:solidFill>
                  <a:srgbClr val="FF0000"/>
                </a:solidFill>
              </a:rPr>
              <a:t>An integrated </a:t>
            </a:r>
            <a:r>
              <a:rPr lang="en-GB" dirty="0">
                <a:solidFill>
                  <a:srgbClr val="FF0000"/>
                </a:solidFill>
              </a:rPr>
              <a:t>a</a:t>
            </a:r>
            <a:r>
              <a:rPr lang="en-GB" dirty="0" smtClean="0">
                <a:solidFill>
                  <a:srgbClr val="FF0000"/>
                </a:solidFill>
              </a:rPr>
              <a:t>pproach</a:t>
            </a:r>
          </a:p>
          <a:p>
            <a:pPr lvl="1">
              <a:spcAft>
                <a:spcPts val="600"/>
              </a:spcAft>
              <a:buFont typeface="Arial" pitchFamily="34" charset="0"/>
              <a:buChar char="•"/>
            </a:pPr>
            <a:r>
              <a:rPr lang="en-GB" dirty="0" smtClean="0"/>
              <a:t>It will be easier to implement more than one management system providing a more holistic view leading to cost savings</a:t>
            </a:r>
            <a:endParaRPr lang="en-GB" dirty="0"/>
          </a:p>
          <a:p>
            <a:pPr>
              <a:spcAft>
                <a:spcPts val="600"/>
              </a:spcAft>
              <a:buFont typeface="Arial" pitchFamily="34" charset="0"/>
              <a:buChar char="•"/>
            </a:pPr>
            <a:r>
              <a:rPr lang="en-GB" dirty="0" smtClean="0">
                <a:solidFill>
                  <a:srgbClr val="FF0000"/>
                </a:solidFill>
              </a:rPr>
              <a:t>Leadership</a:t>
            </a:r>
          </a:p>
          <a:p>
            <a:pPr lvl="1">
              <a:spcAft>
                <a:spcPts val="600"/>
              </a:spcAft>
              <a:buFont typeface="Arial" pitchFamily="34" charset="0"/>
              <a:buChar char="•"/>
            </a:pPr>
            <a:r>
              <a:rPr lang="en-GB" dirty="0" smtClean="0"/>
              <a:t>Greater involvement by our leadership </a:t>
            </a:r>
            <a:r>
              <a:rPr lang="en-GB" dirty="0"/>
              <a:t>team </a:t>
            </a:r>
            <a:r>
              <a:rPr lang="en-GB" dirty="0" smtClean="0"/>
              <a:t>will </a:t>
            </a:r>
            <a:r>
              <a:rPr lang="en-GB" dirty="0"/>
              <a:t>ensure that </a:t>
            </a:r>
            <a:r>
              <a:rPr lang="en-GB" dirty="0" smtClean="0"/>
              <a:t>we’ll all be </a:t>
            </a:r>
            <a:r>
              <a:rPr lang="en-GB" dirty="0"/>
              <a:t>motivated towards the organizations goals and objectives</a:t>
            </a:r>
          </a:p>
          <a:p>
            <a:pPr marL="0" indent="0">
              <a:buNone/>
            </a:pPr>
            <a:endParaRPr lang="en-GB" sz="1400" dirty="0">
              <a:solidFill>
                <a:srgbClr val="FF0000"/>
              </a:solidFill>
            </a:endParaRPr>
          </a:p>
          <a:p>
            <a:pPr lvl="1">
              <a:spcAft>
                <a:spcPts val="600"/>
              </a:spcAft>
            </a:pPr>
            <a:endParaRPr lang="en-US" dirty="0"/>
          </a:p>
          <a:p>
            <a:pPr lvl="1"/>
            <a:endParaRPr lang="en-US" dirty="0"/>
          </a:p>
          <a:p>
            <a:pPr marL="0" indent="0">
              <a:buNone/>
            </a:pPr>
            <a:endParaRPr lang="en-US"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7983416" y="0"/>
            <a:ext cx="890392" cy="1137138"/>
          </a:xfrm>
          <a:prstGeom prst="rect">
            <a:avLst/>
          </a:prstGeom>
          <a:noFill/>
          <a:ln>
            <a:noFill/>
          </a:ln>
        </p:spPr>
      </p:pic>
    </p:spTree>
    <p:extLst>
      <p:ext uri="{BB962C8B-B14F-4D97-AF65-F5344CB8AC3E}">
        <p14:creationId xmlns:p14="http://schemas.microsoft.com/office/powerpoint/2010/main" val="2244898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What we need to do </a:t>
            </a:r>
            <a:endParaRPr lang="en-GB" dirty="0"/>
          </a:p>
        </p:txBody>
      </p:sp>
      <p:sp>
        <p:nvSpPr>
          <p:cNvPr id="7" name="Content Placeholder 6"/>
          <p:cNvSpPr>
            <a:spLocks noGrp="1"/>
          </p:cNvSpPr>
          <p:nvPr>
            <p:ph idx="1"/>
          </p:nvPr>
        </p:nvSpPr>
        <p:spPr/>
        <p:txBody>
          <a:bodyPr/>
          <a:lstStyle/>
          <a:p>
            <a:pPr>
              <a:spcAft>
                <a:spcPts val="600"/>
              </a:spcAft>
            </a:pPr>
            <a:r>
              <a:rPr lang="en-GB" dirty="0" smtClean="0"/>
              <a:t>Set up a project team to manage the changes</a:t>
            </a:r>
          </a:p>
          <a:p>
            <a:pPr>
              <a:spcAft>
                <a:spcPts val="600"/>
              </a:spcAft>
            </a:pPr>
            <a:r>
              <a:rPr lang="en-GB" dirty="0" smtClean="0"/>
              <a:t>Communicate the project across the whole organization</a:t>
            </a:r>
          </a:p>
          <a:p>
            <a:pPr>
              <a:lnSpc>
                <a:spcPct val="150000"/>
              </a:lnSpc>
              <a:spcAft>
                <a:spcPts val="600"/>
              </a:spcAft>
              <a:buFont typeface="Arial" pitchFamily="34" charset="0"/>
              <a:buChar char="•"/>
            </a:pPr>
            <a:r>
              <a:rPr lang="en-GB" dirty="0"/>
              <a:t>Create an implementation plan and monitor </a:t>
            </a:r>
            <a:r>
              <a:rPr lang="en-GB" dirty="0" smtClean="0"/>
              <a:t>progress</a:t>
            </a:r>
            <a:endParaRPr lang="en-GB" dirty="0"/>
          </a:p>
          <a:p>
            <a:pPr>
              <a:spcAft>
                <a:spcPts val="600"/>
              </a:spcAft>
            </a:pPr>
            <a:r>
              <a:rPr lang="en-GB" dirty="0" smtClean="0"/>
              <a:t>Take a fresh look at our QMS</a:t>
            </a:r>
          </a:p>
          <a:p>
            <a:pPr>
              <a:spcAft>
                <a:spcPts val="600"/>
              </a:spcAft>
            </a:pPr>
            <a:r>
              <a:rPr lang="en-GB" dirty="0" smtClean="0"/>
              <a:t>Highlight the changes as opportunities for improvement</a:t>
            </a:r>
          </a:p>
          <a:p>
            <a:pPr>
              <a:spcAft>
                <a:spcPts val="600"/>
              </a:spcAft>
            </a:pPr>
            <a:r>
              <a:rPr lang="en-GB" dirty="0" smtClean="0"/>
              <a:t>Make changes to our documentation to reflect the new structure (as necessary)</a:t>
            </a:r>
          </a:p>
          <a:p>
            <a:pPr>
              <a:spcAft>
                <a:spcPts val="600"/>
              </a:spcAft>
            </a:pPr>
            <a:r>
              <a:rPr lang="en-GB" dirty="0" smtClean="0"/>
              <a:t>Implement the new requirements on leadership, risk and context of the organization</a:t>
            </a:r>
          </a:p>
          <a:p>
            <a:pPr>
              <a:spcAft>
                <a:spcPts val="600"/>
              </a:spcAft>
            </a:pPr>
            <a:r>
              <a:rPr lang="en-GB" dirty="0" smtClean="0"/>
              <a:t>Review the effectiveness of our current control set</a:t>
            </a:r>
          </a:p>
          <a:p>
            <a:pPr>
              <a:spcAft>
                <a:spcPts val="600"/>
              </a:spcAft>
            </a:pPr>
            <a:r>
              <a:rPr lang="en-GB" dirty="0" smtClean="0"/>
              <a:t>Carry out an impact assessment </a:t>
            </a:r>
            <a:endParaRPr lang="en-GB" dirty="0"/>
          </a:p>
        </p:txBody>
      </p:sp>
      <p:sp>
        <p:nvSpPr>
          <p:cNvPr id="4" name="Footer Placeholder 3"/>
          <p:cNvSpPr>
            <a:spLocks noGrp="1"/>
          </p:cNvSpPr>
          <p:nvPr>
            <p:ph type="ftr" sz="quarter" idx="12"/>
          </p:nvPr>
        </p:nvSpPr>
        <p:spPr/>
        <p:txBody>
          <a:bodyPr/>
          <a:lstStyle/>
          <a:p>
            <a:pPr>
              <a:defRPr/>
            </a:pPr>
            <a:endParaRPr lang="en-US" dirty="0"/>
          </a:p>
        </p:txBody>
      </p:sp>
      <p:sp>
        <p:nvSpPr>
          <p:cNvPr id="5" name="Date Placeholder 4"/>
          <p:cNvSpPr>
            <a:spLocks noGrp="1"/>
          </p:cNvSpPr>
          <p:nvPr>
            <p:ph type="dt" sz="half" idx="13"/>
          </p:nvPr>
        </p:nvSpPr>
        <p:spPr/>
        <p:txBody>
          <a:bodyPr/>
          <a:lstStyle/>
          <a:p>
            <a:pPr>
              <a:defRPr/>
            </a:pPr>
            <a:r>
              <a:rPr lang="en-GB" dirty="0" smtClean="0"/>
              <a:t>08/12/2015</a:t>
            </a:r>
            <a:endParaRPr lang="en-US" dirty="0"/>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7983416" y="0"/>
            <a:ext cx="890392" cy="1137138"/>
          </a:xfrm>
          <a:prstGeom prst="rect">
            <a:avLst/>
          </a:prstGeom>
          <a:noFill/>
          <a:ln>
            <a:noFill/>
          </a:ln>
        </p:spPr>
      </p:pic>
    </p:spTree>
    <p:extLst>
      <p:ext uri="{BB962C8B-B14F-4D97-AF65-F5344CB8AC3E}">
        <p14:creationId xmlns:p14="http://schemas.microsoft.com/office/powerpoint/2010/main" val="26265886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SI PowerPoint template &amp;quot;&quot;/&gt;&lt;property id=&quot;20307&quot; value=&quot;258&quot;/&gt;&lt;/object&gt;&lt;/object&gt;&lt;/object&gt;&lt;/database&gt;"/>
  <p:tag name="SECTOMILLISECCONVERTED" val="1"/>
</p:tagLst>
</file>

<file path=ppt/theme/theme1.xml><?xml version="1.0" encoding="utf-8"?>
<a:theme xmlns:a="http://schemas.openxmlformats.org/drawingml/2006/main" name="BSI PowerPoint template 2015">
  <a:themeElements>
    <a:clrScheme name="Custom 35">
      <a:dk1>
        <a:sysClr val="windowText" lastClr="000000"/>
      </a:dk1>
      <a:lt1>
        <a:sysClr val="window" lastClr="FFFFFF"/>
      </a:lt1>
      <a:dk2>
        <a:srgbClr val="FF2B1F"/>
      </a:dk2>
      <a:lt2>
        <a:srgbClr val="6F6F6F"/>
      </a:lt2>
      <a:accent1>
        <a:srgbClr val="FF2B1F"/>
      </a:accent1>
      <a:accent2>
        <a:srgbClr val="FFB9AF"/>
      </a:accent2>
      <a:accent3>
        <a:srgbClr val="9E2B1F"/>
      </a:accent3>
      <a:accent4>
        <a:srgbClr val="FF8273"/>
      </a:accent4>
      <a:accent5>
        <a:srgbClr val="642B1F"/>
      </a:accent5>
      <a:accent6>
        <a:srgbClr val="C5C5C5"/>
      </a:accent6>
      <a:hlink>
        <a:srgbClr val="8F0700"/>
      </a:hlink>
      <a:folHlink>
        <a:srgbClr val="7F7F7F"/>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9A4FBB1C2AF04C8DFBF1CE66DF379B" ma:contentTypeVersion="0" ma:contentTypeDescription="Create a new document." ma:contentTypeScope="" ma:versionID="e7424575dd9faf76912cf3fb52e0c5b1">
  <xsd:schema xmlns:xsd="http://www.w3.org/2001/XMLSchema" xmlns:xs="http://www.w3.org/2001/XMLSchema" xmlns:p="http://schemas.microsoft.com/office/2006/metadata/properties" xmlns:ns2="577468a3-8908-491b-8504-adf343b6a280" targetNamespace="http://schemas.microsoft.com/office/2006/metadata/properties" ma:root="true" ma:fieldsID="df9008ed41fbc0b66c877d9ec74b268a" ns2:_="">
    <xsd:import namespace="577468a3-8908-491b-8504-adf343b6a28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7468a3-8908-491b-8504-adf343b6a28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577468a3-8908-491b-8504-adf343b6a280">X2NRS4N5DJD3-1207-6</_dlc_DocId>
    <_dlc_DocIdUrl xmlns="577468a3-8908-491b-8504-adf343b6a280">
      <Url>https://intranet.bsi-global.com/OurBSI/BusinessFunctions/Marketing/Brand/Templates/_layouts/DocIdRedir.aspx?ID=X2NRS4N5DJD3-1207-6</Url>
      <Description>X2NRS4N5DJD3-1207-6</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507FF1-9C44-41AE-AF22-EE99FC92AD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7468a3-8908-491b-8504-adf343b6a2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2A6826-CC15-417B-9D94-C2AA13AAFB2D}">
  <ds:schemaRefs>
    <ds:schemaRef ds:uri="http://www.w3.org/XML/1998/namespace"/>
    <ds:schemaRef ds:uri="577468a3-8908-491b-8504-adf343b6a280"/>
    <ds:schemaRef ds:uri="http://schemas.microsoft.com/office/2006/metadata/properties"/>
    <ds:schemaRef ds:uri="http://purl.org/dc/elements/1.1/"/>
    <ds:schemaRef ds:uri="http://schemas.microsoft.com/office/infopath/2007/PartnerControls"/>
    <ds:schemaRef ds:uri="http://schemas.microsoft.com/office/2006/documentManagement/types"/>
    <ds:schemaRef ds:uri="http://purl.org/dc/dcmitype/"/>
    <ds:schemaRef ds:uri="http://purl.org/dc/terms/"/>
    <ds:schemaRef ds:uri="http://schemas.openxmlformats.org/package/2006/metadata/core-properties"/>
  </ds:schemaRefs>
</ds:datastoreItem>
</file>

<file path=customXml/itemProps3.xml><?xml version="1.0" encoding="utf-8"?>
<ds:datastoreItem xmlns:ds="http://schemas.openxmlformats.org/officeDocument/2006/customXml" ds:itemID="{A78FA9DB-78C4-416C-B22D-DFDAC66C2A32}">
  <ds:schemaRefs>
    <ds:schemaRef ds:uri="http://schemas.microsoft.com/sharepoint/events"/>
  </ds:schemaRefs>
</ds:datastoreItem>
</file>

<file path=customXml/itemProps4.xml><?xml version="1.0" encoding="utf-8"?>
<ds:datastoreItem xmlns:ds="http://schemas.openxmlformats.org/officeDocument/2006/customXml" ds:itemID="{14A5A54C-04D5-4720-BA2C-DC80E21C3D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BSI PowerPoint template 2015</Template>
  <TotalTime>0</TotalTime>
  <Words>1604</Words>
  <Application>Microsoft Office PowerPoint</Application>
  <PresentationFormat>On-screen Show (16:9)</PresentationFormat>
  <Paragraphs>233</Paragraphs>
  <Slides>13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Tahoma Bold</vt:lpstr>
      <vt:lpstr>Verdana</vt:lpstr>
      <vt:lpstr>Tahoma</vt:lpstr>
      <vt:lpstr>ヒラギノ角ゴ Pro W3</vt:lpstr>
      <vt:lpstr>Courier New</vt:lpstr>
      <vt:lpstr>Calibri</vt:lpstr>
      <vt:lpstr>BSI PowerPoint template 2015</vt:lpstr>
      <vt:lpstr>ISO 9001:2015 Explaining the Key Changes</vt:lpstr>
      <vt:lpstr>Agenda</vt:lpstr>
      <vt:lpstr>A changing world since 2000</vt:lpstr>
      <vt:lpstr>Background to the revision</vt:lpstr>
      <vt:lpstr>Why ISO 9001 is important</vt:lpstr>
      <vt:lpstr>So, what’s new? </vt:lpstr>
      <vt:lpstr>ISO 9001 Key differences </vt:lpstr>
      <vt:lpstr>Benefits    </vt:lpstr>
      <vt:lpstr>What we need to do </vt:lpstr>
      <vt:lpstr>Your involvement</vt:lpstr>
      <vt:lpstr>Our Project Team </vt:lpstr>
      <vt:lpstr>Next Steps/Timescales </vt:lpstr>
      <vt:lpstr>PowerPoint Presentation</vt:lpstr>
    </vt:vector>
  </TitlesOfParts>
  <Company>British Standards Institution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BSI PowerPoint template</dc:title>
  <dc:creator>Elaine Munro</dc:creator>
  <cp:lastModifiedBy>Hilary Roberts</cp:lastModifiedBy>
  <cp:revision>54</cp:revision>
  <dcterms:created xsi:type="dcterms:W3CDTF">2015-01-15T14:41:17Z</dcterms:created>
  <dcterms:modified xsi:type="dcterms:W3CDTF">2015-10-02T14:00:30Z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c92fd510-38b2-4581-9e12-2bf21268aae2</vt:lpwstr>
  </property>
  <property fmtid="{D5CDD505-2E9C-101B-9397-08002B2CF9AE}" pid="3" name="ContentTypeId">
    <vt:lpwstr>0x010100C09A4FBB1C2AF04C8DFBF1CE66DF379B</vt:lpwstr>
  </property>
</Properties>
</file>